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2" r:id="rId3"/>
    <p:sldId id="257" r:id="rId4"/>
    <p:sldId id="258" r:id="rId5"/>
    <p:sldId id="259" r:id="rId6"/>
    <p:sldId id="263" r:id="rId7"/>
    <p:sldId id="267" r:id="rId8"/>
    <p:sldId id="270" r:id="rId9"/>
    <p:sldId id="264" r:id="rId10"/>
    <p:sldId id="268" r:id="rId11"/>
    <p:sldId id="272" r:id="rId12"/>
    <p:sldId id="260" r:id="rId13"/>
    <p:sldId id="261" r:id="rId14"/>
    <p:sldId id="269" r:id="rId15"/>
    <p:sldId id="266" r:id="rId16"/>
    <p:sldId id="271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1595-D177-42B0-8018-DBA1EC0A640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BA0CC-A422-4FB7-95FC-8D78E9E7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rdspacelearning.com/" TargetMode="External"/><Relationship Id="rId2" Type="http://schemas.openxmlformats.org/officeDocument/2006/relationships/hyperlink" Target="http://www.youcubed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xfordowl.co.uk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4xqzgBy-l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Sessions for Parents/Carers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3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/>
              <a:t>A = abstract</a:t>
            </a:r>
          </a:p>
          <a:p>
            <a:r>
              <a:rPr lang="en-GB" dirty="0"/>
              <a:t>Abstract is the “symbolic” stage, where children are able to use abstract symbols to model problems (Hauser). </a:t>
            </a:r>
          </a:p>
          <a:p>
            <a:r>
              <a:rPr lang="en-GB" dirty="0"/>
              <a:t>Only once a child has demonstrated that they have a </a:t>
            </a:r>
            <a:r>
              <a:rPr lang="en-GB" b="1" dirty="0"/>
              <a:t>solid understanding </a:t>
            </a:r>
            <a:r>
              <a:rPr lang="en-GB" dirty="0"/>
              <a:t>of the “concrete” and “pictorial” representations of the problem, can the teacher introduce the more “abstract” concept, such as mathematical </a:t>
            </a:r>
            <a:r>
              <a:rPr lang="en-GB" dirty="0" smtClean="0"/>
              <a:t>symbols; for </a:t>
            </a:r>
            <a:r>
              <a:rPr lang="en-GB" dirty="0"/>
              <a:t>example +, –, x, / to indicate addition, </a:t>
            </a:r>
            <a:r>
              <a:rPr lang="en-GB" dirty="0" smtClean="0"/>
              <a:t>subtraction, multiplication</a:t>
            </a:r>
            <a:r>
              <a:rPr lang="en-GB" dirty="0"/>
              <a:t>, or division. </a:t>
            </a:r>
          </a:p>
          <a:p>
            <a:r>
              <a:rPr lang="en-GB" dirty="0"/>
              <a:t>Although </a:t>
            </a:r>
            <a:r>
              <a:rPr lang="en-GB" dirty="0" smtClean="0"/>
              <a:t>I’ve </a:t>
            </a:r>
            <a:r>
              <a:rPr lang="en-GB" dirty="0"/>
              <a:t>presented CPA as three distinct stages, a skilled teacher will go back and forth between each representation to reinforce concepts.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1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Around since the 1960s!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Ofsted recognise the </a:t>
            </a:r>
            <a:r>
              <a:rPr lang="en-GB" dirty="0" smtClean="0"/>
              <a:t>CPA approach</a:t>
            </a:r>
            <a:r>
              <a:rPr lang="en-GB" dirty="0"/>
              <a:t>, and the lead inspector for mathematics, Jane Jones, has specifically referenced the use of </a:t>
            </a:r>
            <a:r>
              <a:rPr lang="en-GB" dirty="0" err="1"/>
              <a:t>manipulatives</a:t>
            </a:r>
            <a:r>
              <a:rPr lang="en-GB" dirty="0"/>
              <a:t> and the development of reasoning as crucial to good mathematical development in </a:t>
            </a:r>
            <a:r>
              <a:rPr lang="en-GB" b="1" u="sng" dirty="0" smtClean="0"/>
              <a:t>all</a:t>
            </a:r>
            <a:r>
              <a:rPr lang="en-GB" dirty="0" smtClean="0"/>
              <a:t> our </a:t>
            </a:r>
            <a:r>
              <a:rPr lang="en-GB" dirty="0"/>
              <a:t>pupils. It is the ability to transfer understanding between </a:t>
            </a:r>
            <a:r>
              <a:rPr lang="en-GB" b="1" dirty="0"/>
              <a:t>resource and action, representation, symbol, language, real life experience and application </a:t>
            </a:r>
            <a:r>
              <a:rPr lang="en-GB" dirty="0"/>
              <a:t>that truly denotes mastery of learning. The ‘CPA’ approach captures and models this with pupils.</a:t>
            </a:r>
          </a:p>
        </p:txBody>
      </p:sp>
      <p:sp>
        <p:nvSpPr>
          <p:cNvPr id="4" name="Freeform 3"/>
          <p:cNvSpPr/>
          <p:nvPr/>
        </p:nvSpPr>
        <p:spPr>
          <a:xfrm>
            <a:off x="1931670" y="5486400"/>
            <a:ext cx="1268731" cy="205741"/>
          </a:xfrm>
          <a:custGeom>
            <a:avLst/>
            <a:gdLst/>
            <a:ahLst/>
            <a:cxnLst/>
            <a:rect l="0" t="0" r="0" b="0"/>
            <a:pathLst>
              <a:path w="1268731" h="205741">
                <a:moveTo>
                  <a:pt x="0" y="34290"/>
                </a:moveTo>
                <a:lnTo>
                  <a:pt x="0" y="34290"/>
                </a:lnTo>
                <a:lnTo>
                  <a:pt x="0" y="34290"/>
                </a:lnTo>
                <a:lnTo>
                  <a:pt x="0" y="34290"/>
                </a:lnTo>
                <a:lnTo>
                  <a:pt x="0" y="45720"/>
                </a:lnTo>
                <a:lnTo>
                  <a:pt x="0" y="45720"/>
                </a:lnTo>
                <a:lnTo>
                  <a:pt x="0" y="57150"/>
                </a:lnTo>
                <a:lnTo>
                  <a:pt x="0" y="68580"/>
                </a:lnTo>
                <a:lnTo>
                  <a:pt x="0" y="80010"/>
                </a:lnTo>
                <a:lnTo>
                  <a:pt x="0" y="80010"/>
                </a:lnTo>
                <a:lnTo>
                  <a:pt x="0" y="91440"/>
                </a:lnTo>
                <a:lnTo>
                  <a:pt x="0" y="102870"/>
                </a:lnTo>
                <a:lnTo>
                  <a:pt x="0" y="114300"/>
                </a:lnTo>
                <a:lnTo>
                  <a:pt x="0" y="125730"/>
                </a:lnTo>
                <a:lnTo>
                  <a:pt x="0" y="137160"/>
                </a:lnTo>
                <a:lnTo>
                  <a:pt x="11430" y="148590"/>
                </a:lnTo>
                <a:lnTo>
                  <a:pt x="11430" y="148590"/>
                </a:lnTo>
                <a:lnTo>
                  <a:pt x="11430" y="160020"/>
                </a:lnTo>
                <a:lnTo>
                  <a:pt x="11430" y="160020"/>
                </a:lnTo>
                <a:lnTo>
                  <a:pt x="22860" y="160020"/>
                </a:lnTo>
                <a:lnTo>
                  <a:pt x="22860" y="160020"/>
                </a:lnTo>
                <a:lnTo>
                  <a:pt x="22860" y="160020"/>
                </a:lnTo>
                <a:lnTo>
                  <a:pt x="34290" y="160020"/>
                </a:lnTo>
                <a:lnTo>
                  <a:pt x="34290" y="160020"/>
                </a:lnTo>
                <a:lnTo>
                  <a:pt x="45720" y="148590"/>
                </a:lnTo>
                <a:lnTo>
                  <a:pt x="45720" y="148590"/>
                </a:lnTo>
                <a:lnTo>
                  <a:pt x="45720" y="137160"/>
                </a:lnTo>
                <a:lnTo>
                  <a:pt x="57150" y="125730"/>
                </a:lnTo>
                <a:lnTo>
                  <a:pt x="57150" y="114300"/>
                </a:lnTo>
                <a:lnTo>
                  <a:pt x="68580" y="102870"/>
                </a:lnTo>
                <a:lnTo>
                  <a:pt x="68580" y="91440"/>
                </a:lnTo>
                <a:lnTo>
                  <a:pt x="80010" y="68580"/>
                </a:lnTo>
                <a:lnTo>
                  <a:pt x="91440" y="57150"/>
                </a:lnTo>
                <a:lnTo>
                  <a:pt x="91440" y="45720"/>
                </a:lnTo>
                <a:lnTo>
                  <a:pt x="102870" y="34290"/>
                </a:lnTo>
                <a:lnTo>
                  <a:pt x="114300" y="22860"/>
                </a:lnTo>
                <a:lnTo>
                  <a:pt x="125730" y="11430"/>
                </a:lnTo>
                <a:lnTo>
                  <a:pt x="137160" y="11430"/>
                </a:lnTo>
                <a:lnTo>
                  <a:pt x="148590" y="0"/>
                </a:lnTo>
                <a:lnTo>
                  <a:pt x="148590" y="0"/>
                </a:lnTo>
                <a:lnTo>
                  <a:pt x="160020" y="0"/>
                </a:lnTo>
                <a:lnTo>
                  <a:pt x="171450" y="11430"/>
                </a:lnTo>
                <a:lnTo>
                  <a:pt x="182880" y="11430"/>
                </a:lnTo>
                <a:lnTo>
                  <a:pt x="194310" y="22860"/>
                </a:lnTo>
                <a:lnTo>
                  <a:pt x="205740" y="34290"/>
                </a:lnTo>
                <a:lnTo>
                  <a:pt x="205740" y="45720"/>
                </a:lnTo>
                <a:lnTo>
                  <a:pt x="217170" y="57150"/>
                </a:lnTo>
                <a:lnTo>
                  <a:pt x="228600" y="68580"/>
                </a:lnTo>
                <a:lnTo>
                  <a:pt x="240030" y="80010"/>
                </a:lnTo>
                <a:lnTo>
                  <a:pt x="251460" y="80010"/>
                </a:lnTo>
                <a:lnTo>
                  <a:pt x="251460" y="91440"/>
                </a:lnTo>
                <a:lnTo>
                  <a:pt x="262890" y="102870"/>
                </a:lnTo>
                <a:lnTo>
                  <a:pt x="274320" y="102870"/>
                </a:lnTo>
                <a:lnTo>
                  <a:pt x="285750" y="114300"/>
                </a:lnTo>
                <a:lnTo>
                  <a:pt x="285750" y="114300"/>
                </a:lnTo>
                <a:lnTo>
                  <a:pt x="297180" y="114300"/>
                </a:lnTo>
                <a:lnTo>
                  <a:pt x="308610" y="114300"/>
                </a:lnTo>
                <a:lnTo>
                  <a:pt x="320040" y="114300"/>
                </a:lnTo>
                <a:lnTo>
                  <a:pt x="331470" y="114300"/>
                </a:lnTo>
                <a:lnTo>
                  <a:pt x="342900" y="102870"/>
                </a:lnTo>
                <a:lnTo>
                  <a:pt x="354330" y="91440"/>
                </a:lnTo>
                <a:lnTo>
                  <a:pt x="365760" y="80010"/>
                </a:lnTo>
                <a:lnTo>
                  <a:pt x="365760" y="68580"/>
                </a:lnTo>
                <a:lnTo>
                  <a:pt x="377190" y="57150"/>
                </a:lnTo>
                <a:lnTo>
                  <a:pt x="388620" y="45720"/>
                </a:lnTo>
                <a:lnTo>
                  <a:pt x="400050" y="34290"/>
                </a:lnTo>
                <a:lnTo>
                  <a:pt x="411480" y="22860"/>
                </a:lnTo>
                <a:lnTo>
                  <a:pt x="422910" y="22860"/>
                </a:lnTo>
                <a:lnTo>
                  <a:pt x="434340" y="11430"/>
                </a:lnTo>
                <a:lnTo>
                  <a:pt x="445770" y="11430"/>
                </a:lnTo>
                <a:lnTo>
                  <a:pt x="457200" y="11430"/>
                </a:lnTo>
                <a:lnTo>
                  <a:pt x="480060" y="11430"/>
                </a:lnTo>
                <a:lnTo>
                  <a:pt x="491490" y="22860"/>
                </a:lnTo>
                <a:lnTo>
                  <a:pt x="502920" y="22860"/>
                </a:lnTo>
                <a:lnTo>
                  <a:pt x="514350" y="34290"/>
                </a:lnTo>
                <a:lnTo>
                  <a:pt x="525780" y="57150"/>
                </a:lnTo>
                <a:lnTo>
                  <a:pt x="537210" y="68580"/>
                </a:lnTo>
                <a:lnTo>
                  <a:pt x="548640" y="80010"/>
                </a:lnTo>
                <a:lnTo>
                  <a:pt x="560070" y="91440"/>
                </a:lnTo>
                <a:lnTo>
                  <a:pt x="571500" y="102870"/>
                </a:lnTo>
                <a:lnTo>
                  <a:pt x="582930" y="125730"/>
                </a:lnTo>
                <a:lnTo>
                  <a:pt x="594360" y="137160"/>
                </a:lnTo>
                <a:lnTo>
                  <a:pt x="605790" y="137160"/>
                </a:lnTo>
                <a:lnTo>
                  <a:pt x="617220" y="148590"/>
                </a:lnTo>
                <a:lnTo>
                  <a:pt x="628650" y="160020"/>
                </a:lnTo>
                <a:lnTo>
                  <a:pt x="640080" y="160020"/>
                </a:lnTo>
                <a:lnTo>
                  <a:pt x="651510" y="160020"/>
                </a:lnTo>
                <a:lnTo>
                  <a:pt x="662940" y="160020"/>
                </a:lnTo>
                <a:lnTo>
                  <a:pt x="674370" y="160020"/>
                </a:lnTo>
                <a:lnTo>
                  <a:pt x="685800" y="160020"/>
                </a:lnTo>
                <a:lnTo>
                  <a:pt x="697230" y="160020"/>
                </a:lnTo>
                <a:lnTo>
                  <a:pt x="708660" y="148590"/>
                </a:lnTo>
                <a:lnTo>
                  <a:pt x="720090" y="137160"/>
                </a:lnTo>
                <a:lnTo>
                  <a:pt x="720090" y="137160"/>
                </a:lnTo>
                <a:lnTo>
                  <a:pt x="731520" y="125730"/>
                </a:lnTo>
                <a:lnTo>
                  <a:pt x="742950" y="114300"/>
                </a:lnTo>
                <a:lnTo>
                  <a:pt x="754380" y="102870"/>
                </a:lnTo>
                <a:lnTo>
                  <a:pt x="765810" y="91440"/>
                </a:lnTo>
                <a:lnTo>
                  <a:pt x="777240" y="80010"/>
                </a:lnTo>
                <a:lnTo>
                  <a:pt x="788670" y="80010"/>
                </a:lnTo>
                <a:lnTo>
                  <a:pt x="800100" y="80010"/>
                </a:lnTo>
                <a:lnTo>
                  <a:pt x="811530" y="80010"/>
                </a:lnTo>
                <a:lnTo>
                  <a:pt x="822960" y="80010"/>
                </a:lnTo>
                <a:lnTo>
                  <a:pt x="834390" y="91440"/>
                </a:lnTo>
                <a:lnTo>
                  <a:pt x="845820" y="91440"/>
                </a:lnTo>
                <a:lnTo>
                  <a:pt x="868680" y="102870"/>
                </a:lnTo>
                <a:lnTo>
                  <a:pt x="880110" y="114300"/>
                </a:lnTo>
                <a:lnTo>
                  <a:pt x="891540" y="125730"/>
                </a:lnTo>
                <a:lnTo>
                  <a:pt x="902970" y="137160"/>
                </a:lnTo>
                <a:lnTo>
                  <a:pt x="914400" y="148590"/>
                </a:lnTo>
                <a:lnTo>
                  <a:pt x="925830" y="160020"/>
                </a:lnTo>
                <a:lnTo>
                  <a:pt x="937260" y="171450"/>
                </a:lnTo>
                <a:lnTo>
                  <a:pt x="948690" y="171450"/>
                </a:lnTo>
                <a:lnTo>
                  <a:pt x="960120" y="171450"/>
                </a:lnTo>
                <a:lnTo>
                  <a:pt x="971550" y="182880"/>
                </a:lnTo>
                <a:lnTo>
                  <a:pt x="982980" y="171450"/>
                </a:lnTo>
                <a:lnTo>
                  <a:pt x="994410" y="171450"/>
                </a:lnTo>
                <a:lnTo>
                  <a:pt x="994410" y="171450"/>
                </a:lnTo>
                <a:lnTo>
                  <a:pt x="1005840" y="160020"/>
                </a:lnTo>
                <a:lnTo>
                  <a:pt x="1017270" y="148590"/>
                </a:lnTo>
                <a:lnTo>
                  <a:pt x="1028700" y="137160"/>
                </a:lnTo>
                <a:lnTo>
                  <a:pt x="1040130" y="125730"/>
                </a:lnTo>
                <a:lnTo>
                  <a:pt x="1051560" y="114300"/>
                </a:lnTo>
                <a:lnTo>
                  <a:pt x="1062990" y="102870"/>
                </a:lnTo>
                <a:lnTo>
                  <a:pt x="1062990" y="91440"/>
                </a:lnTo>
                <a:lnTo>
                  <a:pt x="1074420" y="80010"/>
                </a:lnTo>
                <a:lnTo>
                  <a:pt x="1085850" y="68580"/>
                </a:lnTo>
                <a:lnTo>
                  <a:pt x="1097280" y="68580"/>
                </a:lnTo>
                <a:lnTo>
                  <a:pt x="1108710" y="68580"/>
                </a:lnTo>
                <a:lnTo>
                  <a:pt x="1120140" y="68580"/>
                </a:lnTo>
                <a:lnTo>
                  <a:pt x="1131570" y="80010"/>
                </a:lnTo>
                <a:lnTo>
                  <a:pt x="1143000" y="91440"/>
                </a:lnTo>
                <a:lnTo>
                  <a:pt x="1154430" y="102870"/>
                </a:lnTo>
                <a:lnTo>
                  <a:pt x="1177290" y="102870"/>
                </a:lnTo>
                <a:lnTo>
                  <a:pt x="1188720" y="125730"/>
                </a:lnTo>
                <a:lnTo>
                  <a:pt x="1200150" y="137160"/>
                </a:lnTo>
                <a:lnTo>
                  <a:pt x="1211580" y="148590"/>
                </a:lnTo>
                <a:lnTo>
                  <a:pt x="1223010" y="171450"/>
                </a:lnTo>
                <a:lnTo>
                  <a:pt x="1245870" y="182880"/>
                </a:lnTo>
                <a:lnTo>
                  <a:pt x="1268730" y="205740"/>
                </a:lnTo>
                <a:lnTo>
                  <a:pt x="126873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Maths Mastery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904656" cy="47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1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Place Value – how did you learn it?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876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Multiplication and 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Multiplication is repeated addition, division is repeated subtraction </a:t>
            </a:r>
          </a:p>
          <a:p>
            <a:r>
              <a:rPr lang="en-GB" dirty="0"/>
              <a:t>Doubling, halving, partitioning, and multiplying by 10, 100, 1000 are essential mental strategies</a:t>
            </a:r>
          </a:p>
          <a:p>
            <a:r>
              <a:rPr lang="en-GB" dirty="0"/>
              <a:t>3x4=12 leads to 4x3, 12÷3, 12÷4, 6x4, </a:t>
            </a:r>
            <a:r>
              <a:rPr lang="en-GB" dirty="0" err="1"/>
              <a:t>etc</a:t>
            </a:r>
            <a:r>
              <a:rPr lang="en-GB" dirty="0"/>
              <a:t>, 30x4, 300x4, 120÷4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Children need to see facts as sets of numbers that relate to each 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Our calculation policy will be updated and on our website.</a:t>
            </a:r>
          </a:p>
          <a:p>
            <a:r>
              <a:rPr lang="en-GB" dirty="0" smtClean="0"/>
              <a:t>Talk about Maths, use any opportunity to mention Maths – shopping, tell the time etc.</a:t>
            </a:r>
          </a:p>
          <a:p>
            <a:r>
              <a:rPr lang="en-GB" dirty="0" smtClean="0"/>
              <a:t>Would you like to come in to your child’s class and help with number bonds </a:t>
            </a:r>
            <a:r>
              <a:rPr lang="en-GB" dirty="0" err="1" smtClean="0"/>
              <a:t>etc</a:t>
            </a:r>
            <a:r>
              <a:rPr lang="en-GB" dirty="0" smtClean="0"/>
              <a:t>?</a:t>
            </a:r>
          </a:p>
          <a:p>
            <a:r>
              <a:rPr lang="en-GB" dirty="0" smtClean="0"/>
              <a:t>Websites: </a:t>
            </a:r>
          </a:p>
          <a:p>
            <a:r>
              <a:rPr lang="en-GB" dirty="0" smtClean="0">
                <a:hlinkClick r:id="rId2"/>
              </a:rPr>
              <a:t>www.youcubed.co.uk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www.Thirdspacelearning.com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www.oxfordowl.co.uk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5"/>
            <a:endParaRPr lang="en-GB" dirty="0" smtClean="0"/>
          </a:p>
          <a:p>
            <a:pPr lvl="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2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557872" cy="3672408"/>
          </a:xfrm>
        </p:spPr>
      </p:pic>
    </p:spTree>
    <p:extLst>
      <p:ext uri="{BB962C8B-B14F-4D97-AF65-F5344CB8AC3E}">
        <p14:creationId xmlns:p14="http://schemas.microsoft.com/office/powerpoint/2010/main" val="11774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0BD0D9"/>
              </a:buClr>
            </a:pPr>
            <a:r>
              <a:rPr lang="en-GB" dirty="0" smtClean="0">
                <a:solidFill>
                  <a:prstClr val="black"/>
                </a:solidFill>
              </a:rPr>
              <a:t>How do we deliver the aims of the National Curriculum, 2014 in relation to Maths? </a:t>
            </a:r>
          </a:p>
          <a:p>
            <a:pPr lvl="0">
              <a:buClr>
                <a:srgbClr val="0BD0D9"/>
              </a:buClr>
            </a:pPr>
            <a:r>
              <a:rPr lang="en-GB" dirty="0" smtClean="0">
                <a:solidFill>
                  <a:prstClr val="black"/>
                </a:solidFill>
              </a:rPr>
              <a:t>Recognise </a:t>
            </a:r>
            <a:r>
              <a:rPr lang="en-GB" dirty="0">
                <a:solidFill>
                  <a:prstClr val="black"/>
                </a:solidFill>
              </a:rPr>
              <a:t>the importance of a growth </a:t>
            </a:r>
            <a:r>
              <a:rPr lang="en-GB" dirty="0" err="1">
                <a:solidFill>
                  <a:prstClr val="black"/>
                </a:solidFill>
              </a:rPr>
              <a:t>mindset</a:t>
            </a:r>
            <a:r>
              <a:rPr lang="en-GB" dirty="0">
                <a:solidFill>
                  <a:prstClr val="black"/>
                </a:solidFill>
              </a:rPr>
              <a:t>.</a:t>
            </a:r>
          </a:p>
          <a:p>
            <a:r>
              <a:rPr lang="en-GB" dirty="0" smtClean="0"/>
              <a:t>Explain how we teach Maths at Thomas </a:t>
            </a:r>
            <a:r>
              <a:rPr lang="en-GB" dirty="0" err="1" smtClean="0"/>
              <a:t>Willingale</a:t>
            </a:r>
            <a:r>
              <a:rPr lang="en-GB" dirty="0"/>
              <a:t> </a:t>
            </a:r>
            <a:r>
              <a:rPr lang="en-GB" dirty="0" smtClean="0"/>
              <a:t>– the CPA approach.</a:t>
            </a:r>
          </a:p>
          <a:p>
            <a:r>
              <a:rPr lang="en-GB" dirty="0" smtClean="0"/>
              <a:t>What do we mean by Maths Mastery?</a:t>
            </a:r>
          </a:p>
          <a:p>
            <a:r>
              <a:rPr lang="en-GB" dirty="0" smtClean="0"/>
              <a:t>Have a look at the written methods your children will be learning – our calculation policy. Updated version will be on our website soon!</a:t>
            </a:r>
          </a:p>
          <a:p>
            <a:r>
              <a:rPr lang="en-GB" dirty="0" smtClean="0"/>
              <a:t>A better understanding of all of this will help you to support your child at home.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6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at school…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Did you love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or loathe maths?!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8" y="2514600"/>
            <a:ext cx="3297011" cy="384651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07" y="2514600"/>
            <a:ext cx="3297011" cy="3846513"/>
          </a:xfrm>
        </p:spPr>
      </p:pic>
    </p:spTree>
    <p:extLst>
      <p:ext uri="{BB962C8B-B14F-4D97-AF65-F5344CB8AC3E}">
        <p14:creationId xmlns:p14="http://schemas.microsoft.com/office/powerpoint/2010/main" val="19301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</a:t>
            </a:r>
            <a:r>
              <a:rPr lang="en-GB" dirty="0" err="1" smtClean="0"/>
              <a:t>Mindset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this?</a:t>
            </a:r>
          </a:p>
          <a:p>
            <a:r>
              <a:rPr lang="en-GB" dirty="0"/>
              <a:t>C</a:t>
            </a:r>
            <a:r>
              <a:rPr lang="en-GB" dirty="0" smtClean="0"/>
              <a:t>an having a fixed </a:t>
            </a:r>
            <a:r>
              <a:rPr lang="en-GB" dirty="0" err="1" smtClean="0"/>
              <a:t>mindset</a:t>
            </a:r>
            <a:r>
              <a:rPr lang="en-GB" dirty="0" smtClean="0"/>
              <a:t> affect my child? Yes, a positive outlook towards learning is vital.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www.youtube.com/watch?v=s4xqzgBy-lM</a:t>
            </a:r>
            <a:endParaRPr lang="en-GB" dirty="0" smtClean="0"/>
          </a:p>
          <a:p>
            <a:endParaRPr lang="en-GB" dirty="0" smtClean="0"/>
          </a:p>
          <a:p>
            <a:r>
              <a:rPr lang="en-GB" sz="4800" dirty="0" smtClean="0"/>
              <a:t>I can’t do it…yet!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3563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CPA – Bruner 1966.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C = concrete </a:t>
            </a:r>
            <a:r>
              <a:rPr lang="en-GB" dirty="0" smtClean="0"/>
              <a:t>– the doing stage - examples of maths equipment are on a table.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08" y="2470808"/>
            <a:ext cx="29235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1" y="2887042"/>
            <a:ext cx="2880320" cy="191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0" y="4711471"/>
            <a:ext cx="226910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71" y="2887042"/>
            <a:ext cx="2144638" cy="16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63" y="4559040"/>
            <a:ext cx="2298960" cy="229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3459"/>
            <a:ext cx="2502573" cy="22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4996"/>
            <a:ext cx="7776864" cy="43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3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b="1" dirty="0" smtClean="0"/>
              <a:t>P = pictorial  </a:t>
            </a:r>
            <a:r>
              <a:rPr lang="en-GB" dirty="0" smtClean="0"/>
              <a:t>- a visual representation.</a:t>
            </a:r>
          </a:p>
          <a:p>
            <a:r>
              <a:rPr lang="en-GB" dirty="0" smtClean="0"/>
              <a:t>This is the seeing stage. Let’s consider 3 + 2 = 5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8" y="3095495"/>
            <a:ext cx="83205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4171950" y="3120390"/>
            <a:ext cx="1908811" cy="1943101"/>
          </a:xfrm>
          <a:custGeom>
            <a:avLst/>
            <a:gdLst/>
            <a:ahLst/>
            <a:cxnLst/>
            <a:rect l="0" t="0" r="0" b="0"/>
            <a:pathLst>
              <a:path w="1908811" h="1943101">
                <a:moveTo>
                  <a:pt x="1748790" y="194310"/>
                </a:moveTo>
                <a:lnTo>
                  <a:pt x="1737360" y="182880"/>
                </a:lnTo>
                <a:lnTo>
                  <a:pt x="1703070" y="160020"/>
                </a:lnTo>
                <a:lnTo>
                  <a:pt x="1680210" y="137160"/>
                </a:lnTo>
                <a:lnTo>
                  <a:pt x="1657350" y="125730"/>
                </a:lnTo>
                <a:lnTo>
                  <a:pt x="1634490" y="114300"/>
                </a:lnTo>
                <a:lnTo>
                  <a:pt x="1600200" y="102870"/>
                </a:lnTo>
                <a:lnTo>
                  <a:pt x="1577340" y="91440"/>
                </a:lnTo>
                <a:lnTo>
                  <a:pt x="1543050" y="80010"/>
                </a:lnTo>
                <a:lnTo>
                  <a:pt x="1508760" y="68580"/>
                </a:lnTo>
                <a:lnTo>
                  <a:pt x="1474470" y="57150"/>
                </a:lnTo>
                <a:lnTo>
                  <a:pt x="1440180" y="57150"/>
                </a:lnTo>
                <a:lnTo>
                  <a:pt x="1405890" y="45720"/>
                </a:lnTo>
                <a:lnTo>
                  <a:pt x="1371600" y="45720"/>
                </a:lnTo>
                <a:lnTo>
                  <a:pt x="1337310" y="45720"/>
                </a:lnTo>
                <a:lnTo>
                  <a:pt x="1291590" y="34290"/>
                </a:lnTo>
                <a:lnTo>
                  <a:pt x="1257300" y="34290"/>
                </a:lnTo>
                <a:lnTo>
                  <a:pt x="1223010" y="34290"/>
                </a:lnTo>
                <a:lnTo>
                  <a:pt x="1177290" y="34290"/>
                </a:lnTo>
                <a:lnTo>
                  <a:pt x="1143000" y="34290"/>
                </a:lnTo>
                <a:lnTo>
                  <a:pt x="1097280" y="34290"/>
                </a:lnTo>
                <a:lnTo>
                  <a:pt x="1062990" y="45720"/>
                </a:lnTo>
                <a:lnTo>
                  <a:pt x="1028700" y="45720"/>
                </a:lnTo>
                <a:lnTo>
                  <a:pt x="982980" y="45720"/>
                </a:lnTo>
                <a:lnTo>
                  <a:pt x="948690" y="57150"/>
                </a:lnTo>
                <a:lnTo>
                  <a:pt x="902970" y="68580"/>
                </a:lnTo>
                <a:lnTo>
                  <a:pt x="868680" y="80010"/>
                </a:lnTo>
                <a:lnTo>
                  <a:pt x="822960" y="91440"/>
                </a:lnTo>
                <a:lnTo>
                  <a:pt x="777240" y="102870"/>
                </a:lnTo>
                <a:lnTo>
                  <a:pt x="742950" y="114300"/>
                </a:lnTo>
                <a:lnTo>
                  <a:pt x="697230" y="125730"/>
                </a:lnTo>
                <a:lnTo>
                  <a:pt x="651510" y="148590"/>
                </a:lnTo>
                <a:lnTo>
                  <a:pt x="617220" y="160020"/>
                </a:lnTo>
                <a:lnTo>
                  <a:pt x="571500" y="182880"/>
                </a:lnTo>
                <a:lnTo>
                  <a:pt x="537210" y="205740"/>
                </a:lnTo>
                <a:lnTo>
                  <a:pt x="502920" y="228600"/>
                </a:lnTo>
                <a:lnTo>
                  <a:pt x="468630" y="251460"/>
                </a:lnTo>
                <a:lnTo>
                  <a:pt x="422910" y="274320"/>
                </a:lnTo>
                <a:lnTo>
                  <a:pt x="388620" y="297180"/>
                </a:lnTo>
                <a:lnTo>
                  <a:pt x="354330" y="331470"/>
                </a:lnTo>
                <a:lnTo>
                  <a:pt x="320040" y="354330"/>
                </a:lnTo>
                <a:lnTo>
                  <a:pt x="297180" y="388620"/>
                </a:lnTo>
                <a:lnTo>
                  <a:pt x="262890" y="411480"/>
                </a:lnTo>
                <a:lnTo>
                  <a:pt x="228600" y="445770"/>
                </a:lnTo>
                <a:lnTo>
                  <a:pt x="205740" y="480060"/>
                </a:lnTo>
                <a:lnTo>
                  <a:pt x="182880" y="514350"/>
                </a:lnTo>
                <a:lnTo>
                  <a:pt x="160020" y="548640"/>
                </a:lnTo>
                <a:lnTo>
                  <a:pt x="137160" y="582930"/>
                </a:lnTo>
                <a:lnTo>
                  <a:pt x="114300" y="628650"/>
                </a:lnTo>
                <a:lnTo>
                  <a:pt x="91440" y="662940"/>
                </a:lnTo>
                <a:lnTo>
                  <a:pt x="68580" y="708660"/>
                </a:lnTo>
                <a:lnTo>
                  <a:pt x="57150" y="742950"/>
                </a:lnTo>
                <a:lnTo>
                  <a:pt x="45720" y="788670"/>
                </a:lnTo>
                <a:lnTo>
                  <a:pt x="34290" y="822960"/>
                </a:lnTo>
                <a:lnTo>
                  <a:pt x="22860" y="868680"/>
                </a:lnTo>
                <a:lnTo>
                  <a:pt x="11430" y="914400"/>
                </a:lnTo>
                <a:lnTo>
                  <a:pt x="11430" y="948690"/>
                </a:lnTo>
                <a:lnTo>
                  <a:pt x="0" y="994410"/>
                </a:lnTo>
                <a:lnTo>
                  <a:pt x="0" y="1040130"/>
                </a:lnTo>
                <a:lnTo>
                  <a:pt x="0" y="1074420"/>
                </a:lnTo>
                <a:lnTo>
                  <a:pt x="0" y="1120140"/>
                </a:lnTo>
                <a:lnTo>
                  <a:pt x="0" y="1154430"/>
                </a:lnTo>
                <a:lnTo>
                  <a:pt x="0" y="1200150"/>
                </a:lnTo>
                <a:lnTo>
                  <a:pt x="11430" y="1234440"/>
                </a:lnTo>
                <a:lnTo>
                  <a:pt x="11430" y="1280160"/>
                </a:lnTo>
                <a:lnTo>
                  <a:pt x="22860" y="1314450"/>
                </a:lnTo>
                <a:lnTo>
                  <a:pt x="34290" y="1348740"/>
                </a:lnTo>
                <a:lnTo>
                  <a:pt x="45720" y="1394460"/>
                </a:lnTo>
                <a:lnTo>
                  <a:pt x="68580" y="1428750"/>
                </a:lnTo>
                <a:lnTo>
                  <a:pt x="80010" y="1463040"/>
                </a:lnTo>
                <a:lnTo>
                  <a:pt x="91440" y="1497330"/>
                </a:lnTo>
                <a:lnTo>
                  <a:pt x="114300" y="1531620"/>
                </a:lnTo>
                <a:lnTo>
                  <a:pt x="125730" y="1565910"/>
                </a:lnTo>
                <a:lnTo>
                  <a:pt x="148590" y="1588770"/>
                </a:lnTo>
                <a:lnTo>
                  <a:pt x="171450" y="1623060"/>
                </a:lnTo>
                <a:lnTo>
                  <a:pt x="194310" y="1657350"/>
                </a:lnTo>
                <a:lnTo>
                  <a:pt x="217170" y="1680210"/>
                </a:lnTo>
                <a:lnTo>
                  <a:pt x="240030" y="1714500"/>
                </a:lnTo>
                <a:lnTo>
                  <a:pt x="274320" y="1737360"/>
                </a:lnTo>
                <a:lnTo>
                  <a:pt x="297180" y="1760220"/>
                </a:lnTo>
                <a:lnTo>
                  <a:pt x="320040" y="1783080"/>
                </a:lnTo>
                <a:lnTo>
                  <a:pt x="354330" y="1794510"/>
                </a:lnTo>
                <a:lnTo>
                  <a:pt x="388620" y="1817370"/>
                </a:lnTo>
                <a:lnTo>
                  <a:pt x="422910" y="1840230"/>
                </a:lnTo>
                <a:lnTo>
                  <a:pt x="457200" y="1851660"/>
                </a:lnTo>
                <a:lnTo>
                  <a:pt x="491490" y="1863090"/>
                </a:lnTo>
                <a:lnTo>
                  <a:pt x="525780" y="1885950"/>
                </a:lnTo>
                <a:lnTo>
                  <a:pt x="560070" y="1897380"/>
                </a:lnTo>
                <a:lnTo>
                  <a:pt x="594360" y="1908810"/>
                </a:lnTo>
                <a:lnTo>
                  <a:pt x="628650" y="1920240"/>
                </a:lnTo>
                <a:lnTo>
                  <a:pt x="674370" y="1931670"/>
                </a:lnTo>
                <a:lnTo>
                  <a:pt x="708660" y="1931670"/>
                </a:lnTo>
                <a:lnTo>
                  <a:pt x="742950" y="1943100"/>
                </a:lnTo>
                <a:lnTo>
                  <a:pt x="788670" y="1943100"/>
                </a:lnTo>
                <a:lnTo>
                  <a:pt x="834390" y="1943100"/>
                </a:lnTo>
                <a:lnTo>
                  <a:pt x="868680" y="1943100"/>
                </a:lnTo>
                <a:lnTo>
                  <a:pt x="914400" y="1931670"/>
                </a:lnTo>
                <a:lnTo>
                  <a:pt x="960120" y="1931670"/>
                </a:lnTo>
                <a:lnTo>
                  <a:pt x="994410" y="1920240"/>
                </a:lnTo>
                <a:lnTo>
                  <a:pt x="1040130" y="1920240"/>
                </a:lnTo>
                <a:lnTo>
                  <a:pt x="1085850" y="1908810"/>
                </a:lnTo>
                <a:lnTo>
                  <a:pt x="1120140" y="1897380"/>
                </a:lnTo>
                <a:lnTo>
                  <a:pt x="1165860" y="1874520"/>
                </a:lnTo>
                <a:lnTo>
                  <a:pt x="1211580" y="1863090"/>
                </a:lnTo>
                <a:lnTo>
                  <a:pt x="1257300" y="1840230"/>
                </a:lnTo>
                <a:lnTo>
                  <a:pt x="1291590" y="1817370"/>
                </a:lnTo>
                <a:lnTo>
                  <a:pt x="1337310" y="1794510"/>
                </a:lnTo>
                <a:lnTo>
                  <a:pt x="1371600" y="1771650"/>
                </a:lnTo>
                <a:lnTo>
                  <a:pt x="1417320" y="1748790"/>
                </a:lnTo>
                <a:lnTo>
                  <a:pt x="1451610" y="1714500"/>
                </a:lnTo>
                <a:lnTo>
                  <a:pt x="1497330" y="1680210"/>
                </a:lnTo>
                <a:lnTo>
                  <a:pt x="1531620" y="1645920"/>
                </a:lnTo>
                <a:lnTo>
                  <a:pt x="1565910" y="1611630"/>
                </a:lnTo>
                <a:lnTo>
                  <a:pt x="1600200" y="1577340"/>
                </a:lnTo>
                <a:lnTo>
                  <a:pt x="1634490" y="1543050"/>
                </a:lnTo>
                <a:lnTo>
                  <a:pt x="1657350" y="1497330"/>
                </a:lnTo>
                <a:lnTo>
                  <a:pt x="1691640" y="1463040"/>
                </a:lnTo>
                <a:lnTo>
                  <a:pt x="1725930" y="1428750"/>
                </a:lnTo>
                <a:lnTo>
                  <a:pt x="1748790" y="1383030"/>
                </a:lnTo>
                <a:lnTo>
                  <a:pt x="1771650" y="1348740"/>
                </a:lnTo>
                <a:lnTo>
                  <a:pt x="1794510" y="1303020"/>
                </a:lnTo>
                <a:lnTo>
                  <a:pt x="1817370" y="1257300"/>
                </a:lnTo>
                <a:lnTo>
                  <a:pt x="1828800" y="1223010"/>
                </a:lnTo>
                <a:lnTo>
                  <a:pt x="1840230" y="1177290"/>
                </a:lnTo>
                <a:lnTo>
                  <a:pt x="1863090" y="1131570"/>
                </a:lnTo>
                <a:lnTo>
                  <a:pt x="1874520" y="1085850"/>
                </a:lnTo>
                <a:lnTo>
                  <a:pt x="1874520" y="1040130"/>
                </a:lnTo>
                <a:lnTo>
                  <a:pt x="1885950" y="994410"/>
                </a:lnTo>
                <a:lnTo>
                  <a:pt x="1897380" y="948690"/>
                </a:lnTo>
                <a:lnTo>
                  <a:pt x="1897380" y="902970"/>
                </a:lnTo>
                <a:lnTo>
                  <a:pt x="1908810" y="845820"/>
                </a:lnTo>
                <a:lnTo>
                  <a:pt x="1908810" y="800100"/>
                </a:lnTo>
                <a:lnTo>
                  <a:pt x="1908810" y="742950"/>
                </a:lnTo>
                <a:lnTo>
                  <a:pt x="1908810" y="697230"/>
                </a:lnTo>
                <a:lnTo>
                  <a:pt x="1897380" y="651510"/>
                </a:lnTo>
                <a:lnTo>
                  <a:pt x="1897380" y="605790"/>
                </a:lnTo>
                <a:lnTo>
                  <a:pt x="1885950" y="560070"/>
                </a:lnTo>
                <a:lnTo>
                  <a:pt x="1885950" y="514350"/>
                </a:lnTo>
                <a:lnTo>
                  <a:pt x="1874520" y="468630"/>
                </a:lnTo>
                <a:lnTo>
                  <a:pt x="1863090" y="422910"/>
                </a:lnTo>
                <a:lnTo>
                  <a:pt x="1851660" y="377190"/>
                </a:lnTo>
                <a:lnTo>
                  <a:pt x="1828800" y="342900"/>
                </a:lnTo>
                <a:lnTo>
                  <a:pt x="1817370" y="308610"/>
                </a:lnTo>
                <a:lnTo>
                  <a:pt x="1794510" y="262890"/>
                </a:lnTo>
                <a:lnTo>
                  <a:pt x="1771650" y="228600"/>
                </a:lnTo>
                <a:lnTo>
                  <a:pt x="1748790" y="194310"/>
                </a:lnTo>
                <a:lnTo>
                  <a:pt x="1725930" y="171450"/>
                </a:lnTo>
                <a:lnTo>
                  <a:pt x="1703070" y="137160"/>
                </a:lnTo>
                <a:lnTo>
                  <a:pt x="1680210" y="114300"/>
                </a:lnTo>
                <a:lnTo>
                  <a:pt x="1645920" y="91440"/>
                </a:lnTo>
                <a:lnTo>
                  <a:pt x="1611630" y="68580"/>
                </a:lnTo>
                <a:lnTo>
                  <a:pt x="1588770" y="45720"/>
                </a:lnTo>
                <a:lnTo>
                  <a:pt x="1543050" y="34290"/>
                </a:lnTo>
                <a:lnTo>
                  <a:pt x="1508760" y="11430"/>
                </a:lnTo>
                <a:lnTo>
                  <a:pt x="1474470" y="11430"/>
                </a:lnTo>
                <a:lnTo>
                  <a:pt x="1428750" y="0"/>
                </a:lnTo>
                <a:lnTo>
                  <a:pt x="1383030" y="0"/>
                </a:lnTo>
                <a:lnTo>
                  <a:pt x="1337310" y="0"/>
                </a:lnTo>
                <a:lnTo>
                  <a:pt x="1291590" y="11430"/>
                </a:lnTo>
                <a:lnTo>
                  <a:pt x="1234440" y="22860"/>
                </a:lnTo>
                <a:lnTo>
                  <a:pt x="1165860" y="45720"/>
                </a:lnTo>
                <a:lnTo>
                  <a:pt x="1165860" y="45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228850" y="1474470"/>
            <a:ext cx="4617721" cy="182881"/>
          </a:xfrm>
          <a:custGeom>
            <a:avLst/>
            <a:gdLst/>
            <a:ahLst/>
            <a:cxnLst/>
            <a:rect l="0" t="0" r="0" b="0"/>
            <a:pathLst>
              <a:path w="4617721" h="1828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1430" y="0"/>
                </a:lnTo>
                <a:lnTo>
                  <a:pt x="11430" y="0"/>
                </a:lnTo>
                <a:lnTo>
                  <a:pt x="22860" y="0"/>
                </a:lnTo>
                <a:lnTo>
                  <a:pt x="22860" y="0"/>
                </a:lnTo>
                <a:lnTo>
                  <a:pt x="34290" y="0"/>
                </a:lnTo>
                <a:lnTo>
                  <a:pt x="34290" y="0"/>
                </a:lnTo>
                <a:lnTo>
                  <a:pt x="45720" y="0"/>
                </a:lnTo>
                <a:lnTo>
                  <a:pt x="57150" y="0"/>
                </a:lnTo>
                <a:lnTo>
                  <a:pt x="68580" y="0"/>
                </a:lnTo>
                <a:lnTo>
                  <a:pt x="80010" y="0"/>
                </a:lnTo>
                <a:lnTo>
                  <a:pt x="91440" y="11430"/>
                </a:lnTo>
                <a:lnTo>
                  <a:pt x="114300" y="11430"/>
                </a:lnTo>
                <a:lnTo>
                  <a:pt x="125730" y="11430"/>
                </a:lnTo>
                <a:lnTo>
                  <a:pt x="137160" y="11430"/>
                </a:lnTo>
                <a:lnTo>
                  <a:pt x="160020" y="22860"/>
                </a:lnTo>
                <a:lnTo>
                  <a:pt x="171450" y="22860"/>
                </a:lnTo>
                <a:lnTo>
                  <a:pt x="194310" y="22860"/>
                </a:lnTo>
                <a:lnTo>
                  <a:pt x="217170" y="22860"/>
                </a:lnTo>
                <a:lnTo>
                  <a:pt x="228600" y="34290"/>
                </a:lnTo>
                <a:lnTo>
                  <a:pt x="251460" y="34290"/>
                </a:lnTo>
                <a:lnTo>
                  <a:pt x="274320" y="34290"/>
                </a:lnTo>
                <a:lnTo>
                  <a:pt x="308610" y="34290"/>
                </a:lnTo>
                <a:lnTo>
                  <a:pt x="331470" y="34290"/>
                </a:lnTo>
                <a:lnTo>
                  <a:pt x="365760" y="34290"/>
                </a:lnTo>
                <a:lnTo>
                  <a:pt x="388620" y="34290"/>
                </a:lnTo>
                <a:lnTo>
                  <a:pt x="422910" y="34290"/>
                </a:lnTo>
                <a:lnTo>
                  <a:pt x="445770" y="34290"/>
                </a:lnTo>
                <a:lnTo>
                  <a:pt x="480060" y="34290"/>
                </a:lnTo>
                <a:lnTo>
                  <a:pt x="514350" y="45720"/>
                </a:lnTo>
                <a:lnTo>
                  <a:pt x="548640" y="45720"/>
                </a:lnTo>
                <a:lnTo>
                  <a:pt x="582930" y="45720"/>
                </a:lnTo>
                <a:lnTo>
                  <a:pt x="617220" y="45720"/>
                </a:lnTo>
                <a:lnTo>
                  <a:pt x="640080" y="45720"/>
                </a:lnTo>
                <a:lnTo>
                  <a:pt x="685800" y="45720"/>
                </a:lnTo>
                <a:lnTo>
                  <a:pt x="720090" y="57150"/>
                </a:lnTo>
                <a:lnTo>
                  <a:pt x="742950" y="57150"/>
                </a:lnTo>
                <a:lnTo>
                  <a:pt x="777240" y="57150"/>
                </a:lnTo>
                <a:lnTo>
                  <a:pt x="811530" y="57150"/>
                </a:lnTo>
                <a:lnTo>
                  <a:pt x="845820" y="68580"/>
                </a:lnTo>
                <a:lnTo>
                  <a:pt x="891540" y="68580"/>
                </a:lnTo>
                <a:lnTo>
                  <a:pt x="925830" y="80010"/>
                </a:lnTo>
                <a:lnTo>
                  <a:pt x="960120" y="80010"/>
                </a:lnTo>
                <a:lnTo>
                  <a:pt x="994410" y="80010"/>
                </a:lnTo>
                <a:lnTo>
                  <a:pt x="1028700" y="91440"/>
                </a:lnTo>
                <a:lnTo>
                  <a:pt x="1062990" y="91440"/>
                </a:lnTo>
                <a:lnTo>
                  <a:pt x="1108710" y="91440"/>
                </a:lnTo>
                <a:lnTo>
                  <a:pt x="1143000" y="102870"/>
                </a:lnTo>
                <a:lnTo>
                  <a:pt x="1188720" y="102870"/>
                </a:lnTo>
                <a:lnTo>
                  <a:pt x="1223010" y="102870"/>
                </a:lnTo>
                <a:lnTo>
                  <a:pt x="1268730" y="102870"/>
                </a:lnTo>
                <a:lnTo>
                  <a:pt x="1314450" y="114300"/>
                </a:lnTo>
                <a:lnTo>
                  <a:pt x="1348740" y="114300"/>
                </a:lnTo>
                <a:lnTo>
                  <a:pt x="1394460" y="114300"/>
                </a:lnTo>
                <a:lnTo>
                  <a:pt x="1428750" y="114300"/>
                </a:lnTo>
                <a:lnTo>
                  <a:pt x="1474470" y="114300"/>
                </a:lnTo>
                <a:lnTo>
                  <a:pt x="1520190" y="114300"/>
                </a:lnTo>
                <a:lnTo>
                  <a:pt x="1565910" y="114300"/>
                </a:lnTo>
                <a:lnTo>
                  <a:pt x="1611630" y="114300"/>
                </a:lnTo>
                <a:lnTo>
                  <a:pt x="1657350" y="114300"/>
                </a:lnTo>
                <a:lnTo>
                  <a:pt x="1703070" y="114300"/>
                </a:lnTo>
                <a:lnTo>
                  <a:pt x="1748790" y="114300"/>
                </a:lnTo>
                <a:lnTo>
                  <a:pt x="1794510" y="114300"/>
                </a:lnTo>
                <a:lnTo>
                  <a:pt x="1840230" y="114300"/>
                </a:lnTo>
                <a:lnTo>
                  <a:pt x="1885950" y="114300"/>
                </a:lnTo>
                <a:lnTo>
                  <a:pt x="1931670" y="114300"/>
                </a:lnTo>
                <a:lnTo>
                  <a:pt x="1977390" y="114300"/>
                </a:lnTo>
                <a:lnTo>
                  <a:pt x="2034540" y="114300"/>
                </a:lnTo>
                <a:lnTo>
                  <a:pt x="2080260" y="114300"/>
                </a:lnTo>
                <a:lnTo>
                  <a:pt x="2125980" y="114300"/>
                </a:lnTo>
                <a:lnTo>
                  <a:pt x="2183130" y="114300"/>
                </a:lnTo>
                <a:lnTo>
                  <a:pt x="2228850" y="114300"/>
                </a:lnTo>
                <a:lnTo>
                  <a:pt x="2286000" y="114300"/>
                </a:lnTo>
                <a:lnTo>
                  <a:pt x="2331720" y="114300"/>
                </a:lnTo>
                <a:lnTo>
                  <a:pt x="2377440" y="114300"/>
                </a:lnTo>
                <a:lnTo>
                  <a:pt x="2434590" y="114300"/>
                </a:lnTo>
                <a:lnTo>
                  <a:pt x="2480310" y="125730"/>
                </a:lnTo>
                <a:lnTo>
                  <a:pt x="2526030" y="125730"/>
                </a:lnTo>
                <a:lnTo>
                  <a:pt x="2583180" y="125730"/>
                </a:lnTo>
                <a:lnTo>
                  <a:pt x="2628900" y="125730"/>
                </a:lnTo>
                <a:lnTo>
                  <a:pt x="2686050" y="125730"/>
                </a:lnTo>
                <a:lnTo>
                  <a:pt x="2731770" y="125730"/>
                </a:lnTo>
                <a:lnTo>
                  <a:pt x="2788920" y="125730"/>
                </a:lnTo>
                <a:lnTo>
                  <a:pt x="2834640" y="125730"/>
                </a:lnTo>
                <a:lnTo>
                  <a:pt x="2891790" y="125730"/>
                </a:lnTo>
                <a:lnTo>
                  <a:pt x="2937510" y="125730"/>
                </a:lnTo>
                <a:lnTo>
                  <a:pt x="2983230" y="125730"/>
                </a:lnTo>
                <a:lnTo>
                  <a:pt x="3040380" y="125730"/>
                </a:lnTo>
                <a:lnTo>
                  <a:pt x="3086100" y="137160"/>
                </a:lnTo>
                <a:lnTo>
                  <a:pt x="3143250" y="137160"/>
                </a:lnTo>
                <a:lnTo>
                  <a:pt x="3188970" y="137160"/>
                </a:lnTo>
                <a:lnTo>
                  <a:pt x="3246120" y="137160"/>
                </a:lnTo>
                <a:lnTo>
                  <a:pt x="3291840" y="148590"/>
                </a:lnTo>
                <a:lnTo>
                  <a:pt x="3348990" y="148590"/>
                </a:lnTo>
                <a:lnTo>
                  <a:pt x="3394710" y="148590"/>
                </a:lnTo>
                <a:lnTo>
                  <a:pt x="3440430" y="148590"/>
                </a:lnTo>
                <a:lnTo>
                  <a:pt x="3486150" y="148590"/>
                </a:lnTo>
                <a:lnTo>
                  <a:pt x="3543300" y="148590"/>
                </a:lnTo>
                <a:lnTo>
                  <a:pt x="3589020" y="160020"/>
                </a:lnTo>
                <a:lnTo>
                  <a:pt x="3634740" y="160020"/>
                </a:lnTo>
                <a:lnTo>
                  <a:pt x="3691890" y="160020"/>
                </a:lnTo>
                <a:lnTo>
                  <a:pt x="3737610" y="160020"/>
                </a:lnTo>
                <a:lnTo>
                  <a:pt x="3783330" y="160020"/>
                </a:lnTo>
                <a:lnTo>
                  <a:pt x="3840480" y="160020"/>
                </a:lnTo>
                <a:lnTo>
                  <a:pt x="3886200" y="160020"/>
                </a:lnTo>
                <a:lnTo>
                  <a:pt x="3931920" y="160020"/>
                </a:lnTo>
                <a:lnTo>
                  <a:pt x="3977640" y="160020"/>
                </a:lnTo>
                <a:lnTo>
                  <a:pt x="4034790" y="160020"/>
                </a:lnTo>
                <a:lnTo>
                  <a:pt x="4080510" y="160020"/>
                </a:lnTo>
                <a:lnTo>
                  <a:pt x="4126230" y="160020"/>
                </a:lnTo>
                <a:lnTo>
                  <a:pt x="4171950" y="160020"/>
                </a:lnTo>
                <a:lnTo>
                  <a:pt x="4217670" y="160020"/>
                </a:lnTo>
                <a:lnTo>
                  <a:pt x="4251960" y="160020"/>
                </a:lnTo>
                <a:lnTo>
                  <a:pt x="4297680" y="160020"/>
                </a:lnTo>
                <a:lnTo>
                  <a:pt x="4331970" y="160020"/>
                </a:lnTo>
                <a:lnTo>
                  <a:pt x="4366260" y="160020"/>
                </a:lnTo>
                <a:lnTo>
                  <a:pt x="4400550" y="171450"/>
                </a:lnTo>
                <a:lnTo>
                  <a:pt x="4434839" y="171450"/>
                </a:lnTo>
                <a:lnTo>
                  <a:pt x="4457700" y="171450"/>
                </a:lnTo>
                <a:lnTo>
                  <a:pt x="4491989" y="171450"/>
                </a:lnTo>
                <a:lnTo>
                  <a:pt x="4514850" y="171450"/>
                </a:lnTo>
                <a:lnTo>
                  <a:pt x="4537710" y="171450"/>
                </a:lnTo>
                <a:lnTo>
                  <a:pt x="4560570" y="171450"/>
                </a:lnTo>
                <a:lnTo>
                  <a:pt x="4572000" y="171450"/>
                </a:lnTo>
                <a:lnTo>
                  <a:pt x="4594860" y="171450"/>
                </a:lnTo>
                <a:lnTo>
                  <a:pt x="4617720" y="182880"/>
                </a:lnTo>
                <a:lnTo>
                  <a:pt x="4617720" y="1828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148840" y="1508760"/>
            <a:ext cx="194311" cy="262891"/>
          </a:xfrm>
          <a:custGeom>
            <a:avLst/>
            <a:gdLst/>
            <a:ahLst/>
            <a:cxnLst/>
            <a:rect l="0" t="0" r="0" b="0"/>
            <a:pathLst>
              <a:path w="194311" h="262891">
                <a:moveTo>
                  <a:pt x="194310" y="0"/>
                </a:moveTo>
                <a:lnTo>
                  <a:pt x="182880" y="0"/>
                </a:lnTo>
                <a:lnTo>
                  <a:pt x="171450" y="11430"/>
                </a:lnTo>
                <a:lnTo>
                  <a:pt x="160020" y="22860"/>
                </a:lnTo>
                <a:lnTo>
                  <a:pt x="148590" y="34290"/>
                </a:lnTo>
                <a:lnTo>
                  <a:pt x="137160" y="57150"/>
                </a:lnTo>
                <a:lnTo>
                  <a:pt x="125730" y="68580"/>
                </a:lnTo>
                <a:lnTo>
                  <a:pt x="102870" y="91440"/>
                </a:lnTo>
                <a:lnTo>
                  <a:pt x="91440" y="114300"/>
                </a:lnTo>
                <a:lnTo>
                  <a:pt x="68580" y="148590"/>
                </a:lnTo>
                <a:lnTo>
                  <a:pt x="57150" y="171450"/>
                </a:lnTo>
                <a:lnTo>
                  <a:pt x="34290" y="194310"/>
                </a:lnTo>
                <a:lnTo>
                  <a:pt x="22860" y="217170"/>
                </a:lnTo>
                <a:lnTo>
                  <a:pt x="0" y="262890"/>
                </a:lnTo>
                <a:lnTo>
                  <a:pt x="0" y="262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91690" y="1520190"/>
            <a:ext cx="194311" cy="297181"/>
          </a:xfrm>
          <a:custGeom>
            <a:avLst/>
            <a:gdLst/>
            <a:ahLst/>
            <a:cxnLst/>
            <a:rect l="0" t="0" r="0" b="0"/>
            <a:pathLst>
              <a:path w="194311" h="297181">
                <a:moveTo>
                  <a:pt x="0" y="114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1430" y="11430"/>
                </a:lnTo>
                <a:lnTo>
                  <a:pt x="22860" y="11430"/>
                </a:lnTo>
                <a:lnTo>
                  <a:pt x="45720" y="22860"/>
                </a:lnTo>
                <a:lnTo>
                  <a:pt x="57150" y="45720"/>
                </a:lnTo>
                <a:lnTo>
                  <a:pt x="68580" y="57150"/>
                </a:lnTo>
                <a:lnTo>
                  <a:pt x="91440" y="91440"/>
                </a:lnTo>
                <a:lnTo>
                  <a:pt x="102870" y="114300"/>
                </a:lnTo>
                <a:lnTo>
                  <a:pt x="114300" y="148590"/>
                </a:lnTo>
                <a:lnTo>
                  <a:pt x="137160" y="194310"/>
                </a:lnTo>
                <a:lnTo>
                  <a:pt x="160020" y="228600"/>
                </a:lnTo>
                <a:lnTo>
                  <a:pt x="194310" y="297180"/>
                </a:lnTo>
                <a:lnTo>
                  <a:pt x="194310" y="2971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709410" y="1634490"/>
            <a:ext cx="205741" cy="320041"/>
          </a:xfrm>
          <a:custGeom>
            <a:avLst/>
            <a:gdLst/>
            <a:ahLst/>
            <a:cxnLst/>
            <a:rect l="0" t="0" r="0" b="0"/>
            <a:pathLst>
              <a:path w="205741" h="320041">
                <a:moveTo>
                  <a:pt x="148590" y="45720"/>
                </a:moveTo>
                <a:lnTo>
                  <a:pt x="148590" y="45720"/>
                </a:lnTo>
                <a:lnTo>
                  <a:pt x="148590" y="34290"/>
                </a:lnTo>
                <a:lnTo>
                  <a:pt x="137160" y="34290"/>
                </a:lnTo>
                <a:lnTo>
                  <a:pt x="137160" y="34290"/>
                </a:lnTo>
                <a:lnTo>
                  <a:pt x="125729" y="34290"/>
                </a:lnTo>
                <a:lnTo>
                  <a:pt x="114300" y="22860"/>
                </a:lnTo>
                <a:lnTo>
                  <a:pt x="102870" y="22860"/>
                </a:lnTo>
                <a:lnTo>
                  <a:pt x="91440" y="22860"/>
                </a:lnTo>
                <a:lnTo>
                  <a:pt x="80010" y="22860"/>
                </a:lnTo>
                <a:lnTo>
                  <a:pt x="68579" y="11430"/>
                </a:lnTo>
                <a:lnTo>
                  <a:pt x="57150" y="11430"/>
                </a:lnTo>
                <a:lnTo>
                  <a:pt x="57150" y="0"/>
                </a:lnTo>
                <a:lnTo>
                  <a:pt x="45720" y="0"/>
                </a:lnTo>
                <a:lnTo>
                  <a:pt x="45720" y="0"/>
                </a:lnTo>
                <a:lnTo>
                  <a:pt x="34290" y="0"/>
                </a:lnTo>
                <a:lnTo>
                  <a:pt x="34290" y="0"/>
                </a:lnTo>
                <a:lnTo>
                  <a:pt x="34290" y="0"/>
                </a:lnTo>
                <a:lnTo>
                  <a:pt x="22860" y="0"/>
                </a:lnTo>
                <a:lnTo>
                  <a:pt x="22860" y="11430"/>
                </a:lnTo>
                <a:lnTo>
                  <a:pt x="22860" y="22860"/>
                </a:lnTo>
                <a:lnTo>
                  <a:pt x="22860" y="34290"/>
                </a:lnTo>
                <a:lnTo>
                  <a:pt x="11429" y="45720"/>
                </a:lnTo>
                <a:lnTo>
                  <a:pt x="11429" y="57150"/>
                </a:lnTo>
                <a:lnTo>
                  <a:pt x="11429" y="68580"/>
                </a:lnTo>
                <a:lnTo>
                  <a:pt x="11429" y="80010"/>
                </a:lnTo>
                <a:lnTo>
                  <a:pt x="11429" y="91440"/>
                </a:lnTo>
                <a:lnTo>
                  <a:pt x="11429" y="102870"/>
                </a:lnTo>
                <a:lnTo>
                  <a:pt x="0" y="114300"/>
                </a:lnTo>
                <a:lnTo>
                  <a:pt x="0" y="125730"/>
                </a:lnTo>
                <a:lnTo>
                  <a:pt x="0" y="137160"/>
                </a:lnTo>
                <a:lnTo>
                  <a:pt x="0" y="137160"/>
                </a:lnTo>
                <a:lnTo>
                  <a:pt x="0" y="148590"/>
                </a:lnTo>
                <a:lnTo>
                  <a:pt x="0" y="148590"/>
                </a:lnTo>
                <a:lnTo>
                  <a:pt x="0" y="160020"/>
                </a:lnTo>
                <a:lnTo>
                  <a:pt x="0" y="160020"/>
                </a:lnTo>
                <a:lnTo>
                  <a:pt x="0" y="160020"/>
                </a:lnTo>
                <a:lnTo>
                  <a:pt x="0" y="160020"/>
                </a:lnTo>
                <a:lnTo>
                  <a:pt x="0" y="160020"/>
                </a:lnTo>
                <a:lnTo>
                  <a:pt x="0" y="160020"/>
                </a:lnTo>
                <a:lnTo>
                  <a:pt x="0" y="160020"/>
                </a:lnTo>
                <a:lnTo>
                  <a:pt x="0" y="160020"/>
                </a:lnTo>
                <a:lnTo>
                  <a:pt x="0" y="160020"/>
                </a:lnTo>
                <a:lnTo>
                  <a:pt x="11429" y="160020"/>
                </a:lnTo>
                <a:lnTo>
                  <a:pt x="11429" y="160020"/>
                </a:lnTo>
                <a:lnTo>
                  <a:pt x="22860" y="160020"/>
                </a:lnTo>
                <a:lnTo>
                  <a:pt x="34290" y="148590"/>
                </a:lnTo>
                <a:lnTo>
                  <a:pt x="45720" y="148590"/>
                </a:lnTo>
                <a:lnTo>
                  <a:pt x="68579" y="148590"/>
                </a:lnTo>
                <a:lnTo>
                  <a:pt x="80010" y="148590"/>
                </a:lnTo>
                <a:lnTo>
                  <a:pt x="102870" y="148590"/>
                </a:lnTo>
                <a:lnTo>
                  <a:pt x="114300" y="160020"/>
                </a:lnTo>
                <a:lnTo>
                  <a:pt x="137160" y="160020"/>
                </a:lnTo>
                <a:lnTo>
                  <a:pt x="148590" y="171450"/>
                </a:lnTo>
                <a:lnTo>
                  <a:pt x="160020" y="182880"/>
                </a:lnTo>
                <a:lnTo>
                  <a:pt x="182879" y="194310"/>
                </a:lnTo>
                <a:lnTo>
                  <a:pt x="194310" y="205740"/>
                </a:lnTo>
                <a:lnTo>
                  <a:pt x="194310" y="217170"/>
                </a:lnTo>
                <a:lnTo>
                  <a:pt x="205740" y="228600"/>
                </a:lnTo>
                <a:lnTo>
                  <a:pt x="205740" y="240030"/>
                </a:lnTo>
                <a:lnTo>
                  <a:pt x="205740" y="251460"/>
                </a:lnTo>
                <a:lnTo>
                  <a:pt x="205740" y="262890"/>
                </a:lnTo>
                <a:lnTo>
                  <a:pt x="205740" y="274320"/>
                </a:lnTo>
                <a:lnTo>
                  <a:pt x="194310" y="285750"/>
                </a:lnTo>
                <a:lnTo>
                  <a:pt x="182879" y="297180"/>
                </a:lnTo>
                <a:lnTo>
                  <a:pt x="171450" y="308610"/>
                </a:lnTo>
                <a:lnTo>
                  <a:pt x="160020" y="308610"/>
                </a:lnTo>
                <a:lnTo>
                  <a:pt x="148590" y="320040"/>
                </a:lnTo>
                <a:lnTo>
                  <a:pt x="137160" y="320040"/>
                </a:lnTo>
                <a:lnTo>
                  <a:pt x="114300" y="320040"/>
                </a:lnTo>
                <a:lnTo>
                  <a:pt x="102870" y="320040"/>
                </a:lnTo>
                <a:lnTo>
                  <a:pt x="91440" y="320040"/>
                </a:lnTo>
                <a:lnTo>
                  <a:pt x="80010" y="320040"/>
                </a:lnTo>
                <a:lnTo>
                  <a:pt x="57150" y="308610"/>
                </a:lnTo>
                <a:lnTo>
                  <a:pt x="57150" y="308610"/>
                </a:lnTo>
                <a:lnTo>
                  <a:pt x="45720" y="297180"/>
                </a:lnTo>
                <a:lnTo>
                  <a:pt x="34290" y="285750"/>
                </a:lnTo>
                <a:lnTo>
                  <a:pt x="3429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983730" y="1680210"/>
            <a:ext cx="160021" cy="297181"/>
          </a:xfrm>
          <a:custGeom>
            <a:avLst/>
            <a:gdLst/>
            <a:ahLst/>
            <a:cxnLst/>
            <a:rect l="0" t="0" r="0" b="0"/>
            <a:pathLst>
              <a:path w="160021" h="297181">
                <a:moveTo>
                  <a:pt x="11430" y="11430"/>
                </a:moveTo>
                <a:lnTo>
                  <a:pt x="11430" y="11430"/>
                </a:lnTo>
                <a:lnTo>
                  <a:pt x="0" y="0"/>
                </a:lnTo>
                <a:lnTo>
                  <a:pt x="0" y="0"/>
                </a:lnTo>
                <a:lnTo>
                  <a:pt x="11430" y="0"/>
                </a:lnTo>
                <a:lnTo>
                  <a:pt x="11430" y="0"/>
                </a:lnTo>
                <a:lnTo>
                  <a:pt x="11430" y="0"/>
                </a:lnTo>
                <a:lnTo>
                  <a:pt x="22859" y="0"/>
                </a:lnTo>
                <a:lnTo>
                  <a:pt x="22859" y="0"/>
                </a:lnTo>
                <a:lnTo>
                  <a:pt x="34290" y="0"/>
                </a:lnTo>
                <a:lnTo>
                  <a:pt x="45720" y="0"/>
                </a:lnTo>
                <a:lnTo>
                  <a:pt x="57150" y="0"/>
                </a:lnTo>
                <a:lnTo>
                  <a:pt x="68580" y="11430"/>
                </a:lnTo>
                <a:lnTo>
                  <a:pt x="80009" y="11430"/>
                </a:lnTo>
                <a:lnTo>
                  <a:pt x="102870" y="22860"/>
                </a:lnTo>
                <a:lnTo>
                  <a:pt x="114300" y="22860"/>
                </a:lnTo>
                <a:lnTo>
                  <a:pt x="125730" y="34290"/>
                </a:lnTo>
                <a:lnTo>
                  <a:pt x="137159" y="34290"/>
                </a:lnTo>
                <a:lnTo>
                  <a:pt x="148590" y="45720"/>
                </a:lnTo>
                <a:lnTo>
                  <a:pt x="148590" y="57150"/>
                </a:lnTo>
                <a:lnTo>
                  <a:pt x="148590" y="68580"/>
                </a:lnTo>
                <a:lnTo>
                  <a:pt x="148590" y="80010"/>
                </a:lnTo>
                <a:lnTo>
                  <a:pt x="148590" y="91440"/>
                </a:lnTo>
                <a:lnTo>
                  <a:pt x="137159" y="102870"/>
                </a:lnTo>
                <a:lnTo>
                  <a:pt x="125730" y="114300"/>
                </a:lnTo>
                <a:lnTo>
                  <a:pt x="114300" y="125730"/>
                </a:lnTo>
                <a:lnTo>
                  <a:pt x="102870" y="125730"/>
                </a:lnTo>
                <a:lnTo>
                  <a:pt x="91440" y="137160"/>
                </a:lnTo>
                <a:lnTo>
                  <a:pt x="80009" y="148590"/>
                </a:lnTo>
                <a:lnTo>
                  <a:pt x="68580" y="148590"/>
                </a:lnTo>
                <a:lnTo>
                  <a:pt x="57150" y="148590"/>
                </a:lnTo>
                <a:lnTo>
                  <a:pt x="45720" y="160020"/>
                </a:lnTo>
                <a:lnTo>
                  <a:pt x="34290" y="160020"/>
                </a:lnTo>
                <a:lnTo>
                  <a:pt x="34290" y="160020"/>
                </a:lnTo>
                <a:lnTo>
                  <a:pt x="34290" y="160020"/>
                </a:lnTo>
                <a:lnTo>
                  <a:pt x="34290" y="148590"/>
                </a:lnTo>
                <a:lnTo>
                  <a:pt x="22859" y="148590"/>
                </a:lnTo>
                <a:lnTo>
                  <a:pt x="22859" y="148590"/>
                </a:lnTo>
                <a:lnTo>
                  <a:pt x="34290" y="148590"/>
                </a:lnTo>
                <a:lnTo>
                  <a:pt x="34290" y="148590"/>
                </a:lnTo>
                <a:lnTo>
                  <a:pt x="34290" y="148590"/>
                </a:lnTo>
                <a:lnTo>
                  <a:pt x="45720" y="148590"/>
                </a:lnTo>
                <a:lnTo>
                  <a:pt x="57150" y="148590"/>
                </a:lnTo>
                <a:lnTo>
                  <a:pt x="68580" y="148590"/>
                </a:lnTo>
                <a:lnTo>
                  <a:pt x="80009" y="160020"/>
                </a:lnTo>
                <a:lnTo>
                  <a:pt x="91440" y="160020"/>
                </a:lnTo>
                <a:lnTo>
                  <a:pt x="102870" y="171450"/>
                </a:lnTo>
                <a:lnTo>
                  <a:pt x="114300" y="171450"/>
                </a:lnTo>
                <a:lnTo>
                  <a:pt x="125730" y="182880"/>
                </a:lnTo>
                <a:lnTo>
                  <a:pt x="137159" y="194310"/>
                </a:lnTo>
                <a:lnTo>
                  <a:pt x="148590" y="205740"/>
                </a:lnTo>
                <a:lnTo>
                  <a:pt x="148590" y="217170"/>
                </a:lnTo>
                <a:lnTo>
                  <a:pt x="160020" y="228600"/>
                </a:lnTo>
                <a:lnTo>
                  <a:pt x="160020" y="240030"/>
                </a:lnTo>
                <a:lnTo>
                  <a:pt x="160020" y="251460"/>
                </a:lnTo>
                <a:lnTo>
                  <a:pt x="160020" y="262890"/>
                </a:lnTo>
                <a:lnTo>
                  <a:pt x="160020" y="262890"/>
                </a:lnTo>
                <a:lnTo>
                  <a:pt x="160020" y="274320"/>
                </a:lnTo>
                <a:lnTo>
                  <a:pt x="148590" y="285750"/>
                </a:lnTo>
                <a:lnTo>
                  <a:pt x="137159" y="285750"/>
                </a:lnTo>
                <a:lnTo>
                  <a:pt x="114300" y="297180"/>
                </a:lnTo>
                <a:lnTo>
                  <a:pt x="102870" y="297180"/>
                </a:lnTo>
                <a:lnTo>
                  <a:pt x="91440" y="297180"/>
                </a:lnTo>
                <a:lnTo>
                  <a:pt x="80009" y="297180"/>
                </a:lnTo>
                <a:lnTo>
                  <a:pt x="68580" y="297180"/>
                </a:lnTo>
                <a:lnTo>
                  <a:pt x="57150" y="297180"/>
                </a:lnTo>
                <a:lnTo>
                  <a:pt x="45720" y="285750"/>
                </a:lnTo>
                <a:lnTo>
                  <a:pt x="34290" y="285750"/>
                </a:lnTo>
                <a:lnTo>
                  <a:pt x="34290" y="274320"/>
                </a:lnTo>
                <a:lnTo>
                  <a:pt x="22859" y="274320"/>
                </a:lnTo>
                <a:lnTo>
                  <a:pt x="22859" y="274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235189" y="1931670"/>
            <a:ext cx="11432" cy="80011"/>
          </a:xfrm>
          <a:custGeom>
            <a:avLst/>
            <a:gdLst/>
            <a:ahLst/>
            <a:cxnLst/>
            <a:rect l="0" t="0" r="0" b="0"/>
            <a:pathLst>
              <a:path w="11432" h="80011">
                <a:moveTo>
                  <a:pt x="0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34290"/>
                </a:lnTo>
                <a:lnTo>
                  <a:pt x="11431" y="45720"/>
                </a:lnTo>
                <a:lnTo>
                  <a:pt x="11431" y="57150"/>
                </a:lnTo>
                <a:lnTo>
                  <a:pt x="11431" y="80010"/>
                </a:lnTo>
                <a:lnTo>
                  <a:pt x="11431" y="800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338060" y="1703070"/>
            <a:ext cx="434341" cy="274321"/>
          </a:xfrm>
          <a:custGeom>
            <a:avLst/>
            <a:gdLst/>
            <a:ahLst/>
            <a:cxnLst/>
            <a:rect l="0" t="0" r="0" b="0"/>
            <a:pathLst>
              <a:path w="434341" h="274321">
                <a:moveTo>
                  <a:pt x="34290" y="34290"/>
                </a:moveTo>
                <a:lnTo>
                  <a:pt x="22860" y="22860"/>
                </a:lnTo>
                <a:lnTo>
                  <a:pt x="22860" y="22860"/>
                </a:lnTo>
                <a:lnTo>
                  <a:pt x="22860" y="22860"/>
                </a:lnTo>
                <a:lnTo>
                  <a:pt x="11429" y="22860"/>
                </a:lnTo>
                <a:lnTo>
                  <a:pt x="11429" y="22860"/>
                </a:lnTo>
                <a:lnTo>
                  <a:pt x="11429" y="34290"/>
                </a:lnTo>
                <a:lnTo>
                  <a:pt x="11429" y="45720"/>
                </a:lnTo>
                <a:lnTo>
                  <a:pt x="11429" y="57150"/>
                </a:lnTo>
                <a:lnTo>
                  <a:pt x="0" y="80010"/>
                </a:lnTo>
                <a:lnTo>
                  <a:pt x="0" y="91440"/>
                </a:lnTo>
                <a:lnTo>
                  <a:pt x="0" y="114300"/>
                </a:lnTo>
                <a:lnTo>
                  <a:pt x="0" y="125730"/>
                </a:lnTo>
                <a:lnTo>
                  <a:pt x="0" y="148590"/>
                </a:lnTo>
                <a:lnTo>
                  <a:pt x="0" y="160020"/>
                </a:lnTo>
                <a:lnTo>
                  <a:pt x="0" y="171450"/>
                </a:lnTo>
                <a:lnTo>
                  <a:pt x="0" y="194310"/>
                </a:lnTo>
                <a:lnTo>
                  <a:pt x="0" y="205740"/>
                </a:lnTo>
                <a:lnTo>
                  <a:pt x="11429" y="217170"/>
                </a:lnTo>
                <a:lnTo>
                  <a:pt x="22860" y="217170"/>
                </a:lnTo>
                <a:lnTo>
                  <a:pt x="22860" y="228600"/>
                </a:lnTo>
                <a:lnTo>
                  <a:pt x="34290" y="240030"/>
                </a:lnTo>
                <a:lnTo>
                  <a:pt x="45720" y="240030"/>
                </a:lnTo>
                <a:lnTo>
                  <a:pt x="45720" y="240030"/>
                </a:lnTo>
                <a:lnTo>
                  <a:pt x="57150" y="240030"/>
                </a:lnTo>
                <a:lnTo>
                  <a:pt x="68579" y="228600"/>
                </a:lnTo>
                <a:lnTo>
                  <a:pt x="80010" y="228600"/>
                </a:lnTo>
                <a:lnTo>
                  <a:pt x="80010" y="217170"/>
                </a:lnTo>
                <a:lnTo>
                  <a:pt x="91440" y="205740"/>
                </a:lnTo>
                <a:lnTo>
                  <a:pt x="91440" y="194310"/>
                </a:lnTo>
                <a:lnTo>
                  <a:pt x="102870" y="182880"/>
                </a:lnTo>
                <a:lnTo>
                  <a:pt x="102870" y="171450"/>
                </a:lnTo>
                <a:lnTo>
                  <a:pt x="102870" y="148590"/>
                </a:lnTo>
                <a:lnTo>
                  <a:pt x="114300" y="137160"/>
                </a:lnTo>
                <a:lnTo>
                  <a:pt x="114300" y="114300"/>
                </a:lnTo>
                <a:lnTo>
                  <a:pt x="114300" y="102870"/>
                </a:lnTo>
                <a:lnTo>
                  <a:pt x="102870" y="91440"/>
                </a:lnTo>
                <a:lnTo>
                  <a:pt x="102870" y="80010"/>
                </a:lnTo>
                <a:lnTo>
                  <a:pt x="91440" y="57150"/>
                </a:lnTo>
                <a:lnTo>
                  <a:pt x="80010" y="57150"/>
                </a:lnTo>
                <a:lnTo>
                  <a:pt x="68579" y="45720"/>
                </a:lnTo>
                <a:lnTo>
                  <a:pt x="57150" y="34290"/>
                </a:lnTo>
                <a:lnTo>
                  <a:pt x="45720" y="34290"/>
                </a:lnTo>
                <a:lnTo>
                  <a:pt x="45720" y="22860"/>
                </a:lnTo>
                <a:lnTo>
                  <a:pt x="34290" y="22860"/>
                </a:lnTo>
                <a:lnTo>
                  <a:pt x="22860" y="22860"/>
                </a:lnTo>
                <a:lnTo>
                  <a:pt x="22860" y="22860"/>
                </a:lnTo>
                <a:lnTo>
                  <a:pt x="22860" y="11430"/>
                </a:lnTo>
                <a:lnTo>
                  <a:pt x="22860" y="11430"/>
                </a:lnTo>
                <a:lnTo>
                  <a:pt x="22860" y="11430"/>
                </a:lnTo>
                <a:lnTo>
                  <a:pt x="22860" y="11430"/>
                </a:lnTo>
                <a:lnTo>
                  <a:pt x="34290" y="11430"/>
                </a:lnTo>
                <a:lnTo>
                  <a:pt x="45720" y="11430"/>
                </a:lnTo>
                <a:lnTo>
                  <a:pt x="57150" y="11430"/>
                </a:lnTo>
                <a:lnTo>
                  <a:pt x="68579" y="11430"/>
                </a:lnTo>
                <a:lnTo>
                  <a:pt x="80010" y="11430"/>
                </a:lnTo>
                <a:lnTo>
                  <a:pt x="102870" y="11430"/>
                </a:lnTo>
                <a:lnTo>
                  <a:pt x="114300" y="11430"/>
                </a:lnTo>
                <a:lnTo>
                  <a:pt x="137160" y="11430"/>
                </a:lnTo>
                <a:lnTo>
                  <a:pt x="148590" y="22860"/>
                </a:lnTo>
                <a:lnTo>
                  <a:pt x="171450" y="22860"/>
                </a:lnTo>
                <a:lnTo>
                  <a:pt x="182879" y="34290"/>
                </a:lnTo>
                <a:lnTo>
                  <a:pt x="182879" y="34290"/>
                </a:lnTo>
                <a:lnTo>
                  <a:pt x="194310" y="45720"/>
                </a:lnTo>
                <a:lnTo>
                  <a:pt x="194310" y="57150"/>
                </a:lnTo>
                <a:lnTo>
                  <a:pt x="194310" y="80010"/>
                </a:lnTo>
                <a:lnTo>
                  <a:pt x="194310" y="91440"/>
                </a:lnTo>
                <a:lnTo>
                  <a:pt x="194310" y="114300"/>
                </a:lnTo>
                <a:lnTo>
                  <a:pt x="194310" y="125730"/>
                </a:lnTo>
                <a:lnTo>
                  <a:pt x="182879" y="148590"/>
                </a:lnTo>
                <a:lnTo>
                  <a:pt x="182879" y="160020"/>
                </a:lnTo>
                <a:lnTo>
                  <a:pt x="182879" y="182880"/>
                </a:lnTo>
                <a:lnTo>
                  <a:pt x="182879" y="194310"/>
                </a:lnTo>
                <a:lnTo>
                  <a:pt x="182879" y="205740"/>
                </a:lnTo>
                <a:lnTo>
                  <a:pt x="182879" y="228600"/>
                </a:lnTo>
                <a:lnTo>
                  <a:pt x="182879" y="240030"/>
                </a:lnTo>
                <a:lnTo>
                  <a:pt x="194310" y="240030"/>
                </a:lnTo>
                <a:lnTo>
                  <a:pt x="194310" y="251460"/>
                </a:lnTo>
                <a:lnTo>
                  <a:pt x="205740" y="262890"/>
                </a:lnTo>
                <a:lnTo>
                  <a:pt x="217170" y="262890"/>
                </a:lnTo>
                <a:lnTo>
                  <a:pt x="217170" y="274320"/>
                </a:lnTo>
                <a:lnTo>
                  <a:pt x="228600" y="274320"/>
                </a:lnTo>
                <a:lnTo>
                  <a:pt x="240029" y="274320"/>
                </a:lnTo>
                <a:lnTo>
                  <a:pt x="251460" y="262890"/>
                </a:lnTo>
                <a:lnTo>
                  <a:pt x="251460" y="262890"/>
                </a:lnTo>
                <a:lnTo>
                  <a:pt x="262890" y="262890"/>
                </a:lnTo>
                <a:lnTo>
                  <a:pt x="274320" y="251460"/>
                </a:lnTo>
                <a:lnTo>
                  <a:pt x="274320" y="240030"/>
                </a:lnTo>
                <a:lnTo>
                  <a:pt x="285750" y="228600"/>
                </a:lnTo>
                <a:lnTo>
                  <a:pt x="285750" y="217170"/>
                </a:lnTo>
                <a:lnTo>
                  <a:pt x="285750" y="194310"/>
                </a:lnTo>
                <a:lnTo>
                  <a:pt x="285750" y="182880"/>
                </a:lnTo>
                <a:lnTo>
                  <a:pt x="285750" y="171450"/>
                </a:lnTo>
                <a:lnTo>
                  <a:pt x="285750" y="148590"/>
                </a:lnTo>
                <a:lnTo>
                  <a:pt x="274320" y="137160"/>
                </a:lnTo>
                <a:lnTo>
                  <a:pt x="262890" y="125730"/>
                </a:lnTo>
                <a:lnTo>
                  <a:pt x="251460" y="114300"/>
                </a:lnTo>
                <a:lnTo>
                  <a:pt x="240029" y="102870"/>
                </a:lnTo>
                <a:lnTo>
                  <a:pt x="228600" y="91440"/>
                </a:lnTo>
                <a:lnTo>
                  <a:pt x="217170" y="80010"/>
                </a:lnTo>
                <a:lnTo>
                  <a:pt x="205740" y="68580"/>
                </a:lnTo>
                <a:lnTo>
                  <a:pt x="194310" y="57150"/>
                </a:lnTo>
                <a:lnTo>
                  <a:pt x="194310" y="45720"/>
                </a:lnTo>
                <a:lnTo>
                  <a:pt x="182879" y="45720"/>
                </a:lnTo>
                <a:lnTo>
                  <a:pt x="182879" y="34290"/>
                </a:lnTo>
                <a:lnTo>
                  <a:pt x="171450" y="34290"/>
                </a:lnTo>
                <a:lnTo>
                  <a:pt x="171450" y="22860"/>
                </a:lnTo>
                <a:lnTo>
                  <a:pt x="171450" y="22860"/>
                </a:lnTo>
                <a:lnTo>
                  <a:pt x="182879" y="22860"/>
                </a:lnTo>
                <a:lnTo>
                  <a:pt x="182879" y="11430"/>
                </a:lnTo>
                <a:lnTo>
                  <a:pt x="194310" y="11430"/>
                </a:lnTo>
                <a:lnTo>
                  <a:pt x="194310" y="11430"/>
                </a:lnTo>
                <a:lnTo>
                  <a:pt x="205740" y="0"/>
                </a:lnTo>
                <a:lnTo>
                  <a:pt x="217170" y="0"/>
                </a:lnTo>
                <a:lnTo>
                  <a:pt x="228600" y="0"/>
                </a:lnTo>
                <a:lnTo>
                  <a:pt x="240029" y="0"/>
                </a:lnTo>
                <a:lnTo>
                  <a:pt x="251460" y="0"/>
                </a:lnTo>
                <a:lnTo>
                  <a:pt x="262890" y="11430"/>
                </a:lnTo>
                <a:lnTo>
                  <a:pt x="274320" y="11430"/>
                </a:lnTo>
                <a:lnTo>
                  <a:pt x="285750" y="11430"/>
                </a:lnTo>
                <a:lnTo>
                  <a:pt x="297179" y="22860"/>
                </a:lnTo>
                <a:lnTo>
                  <a:pt x="297179" y="34290"/>
                </a:lnTo>
                <a:lnTo>
                  <a:pt x="297179" y="45720"/>
                </a:lnTo>
                <a:lnTo>
                  <a:pt x="308610" y="45720"/>
                </a:lnTo>
                <a:lnTo>
                  <a:pt x="308610" y="68580"/>
                </a:lnTo>
                <a:lnTo>
                  <a:pt x="297179" y="80010"/>
                </a:lnTo>
                <a:lnTo>
                  <a:pt x="297179" y="91440"/>
                </a:lnTo>
                <a:lnTo>
                  <a:pt x="297179" y="114300"/>
                </a:lnTo>
                <a:lnTo>
                  <a:pt x="297179" y="125730"/>
                </a:lnTo>
                <a:lnTo>
                  <a:pt x="297179" y="137160"/>
                </a:lnTo>
                <a:lnTo>
                  <a:pt x="297179" y="148590"/>
                </a:lnTo>
                <a:lnTo>
                  <a:pt x="297179" y="171450"/>
                </a:lnTo>
                <a:lnTo>
                  <a:pt x="308610" y="182880"/>
                </a:lnTo>
                <a:lnTo>
                  <a:pt x="308610" y="182880"/>
                </a:lnTo>
                <a:lnTo>
                  <a:pt x="320040" y="194310"/>
                </a:lnTo>
                <a:lnTo>
                  <a:pt x="320040" y="205740"/>
                </a:lnTo>
                <a:lnTo>
                  <a:pt x="331470" y="217170"/>
                </a:lnTo>
                <a:lnTo>
                  <a:pt x="342900" y="217170"/>
                </a:lnTo>
                <a:lnTo>
                  <a:pt x="354329" y="228600"/>
                </a:lnTo>
                <a:lnTo>
                  <a:pt x="365760" y="228600"/>
                </a:lnTo>
                <a:lnTo>
                  <a:pt x="377190" y="228600"/>
                </a:lnTo>
                <a:lnTo>
                  <a:pt x="377190" y="228600"/>
                </a:lnTo>
                <a:lnTo>
                  <a:pt x="388620" y="217170"/>
                </a:lnTo>
                <a:lnTo>
                  <a:pt x="400050" y="217170"/>
                </a:lnTo>
                <a:lnTo>
                  <a:pt x="400050" y="205740"/>
                </a:lnTo>
                <a:lnTo>
                  <a:pt x="411479" y="194310"/>
                </a:lnTo>
                <a:lnTo>
                  <a:pt x="422910" y="182880"/>
                </a:lnTo>
                <a:lnTo>
                  <a:pt x="422910" y="171450"/>
                </a:lnTo>
                <a:lnTo>
                  <a:pt x="422910" y="160020"/>
                </a:lnTo>
                <a:lnTo>
                  <a:pt x="434340" y="148590"/>
                </a:lnTo>
                <a:lnTo>
                  <a:pt x="434340" y="125730"/>
                </a:lnTo>
                <a:lnTo>
                  <a:pt x="422910" y="114300"/>
                </a:lnTo>
                <a:lnTo>
                  <a:pt x="422910" y="91440"/>
                </a:lnTo>
                <a:lnTo>
                  <a:pt x="422910" y="80010"/>
                </a:lnTo>
                <a:lnTo>
                  <a:pt x="411479" y="68580"/>
                </a:lnTo>
                <a:lnTo>
                  <a:pt x="400050" y="57150"/>
                </a:lnTo>
                <a:lnTo>
                  <a:pt x="388620" y="45720"/>
                </a:lnTo>
                <a:lnTo>
                  <a:pt x="377190" y="34290"/>
                </a:lnTo>
                <a:lnTo>
                  <a:pt x="365760" y="22860"/>
                </a:lnTo>
                <a:lnTo>
                  <a:pt x="354329" y="22860"/>
                </a:lnTo>
                <a:lnTo>
                  <a:pt x="342900" y="22860"/>
                </a:lnTo>
                <a:lnTo>
                  <a:pt x="331470" y="22860"/>
                </a:lnTo>
                <a:lnTo>
                  <a:pt x="320040" y="22860"/>
                </a:lnTo>
                <a:lnTo>
                  <a:pt x="320040" y="22860"/>
                </a:lnTo>
                <a:lnTo>
                  <a:pt x="308610" y="34290"/>
                </a:lnTo>
                <a:lnTo>
                  <a:pt x="308610" y="342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932420" y="1600200"/>
            <a:ext cx="514351" cy="388621"/>
          </a:xfrm>
          <a:custGeom>
            <a:avLst/>
            <a:gdLst/>
            <a:ahLst/>
            <a:cxnLst/>
            <a:rect l="0" t="0" r="0" b="0"/>
            <a:pathLst>
              <a:path w="514351" h="388621">
                <a:moveTo>
                  <a:pt x="0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45720"/>
                </a:lnTo>
                <a:lnTo>
                  <a:pt x="11430" y="57150"/>
                </a:lnTo>
                <a:lnTo>
                  <a:pt x="11430" y="80010"/>
                </a:lnTo>
                <a:lnTo>
                  <a:pt x="11430" y="114300"/>
                </a:lnTo>
                <a:lnTo>
                  <a:pt x="22860" y="125730"/>
                </a:lnTo>
                <a:lnTo>
                  <a:pt x="22860" y="160020"/>
                </a:lnTo>
                <a:lnTo>
                  <a:pt x="22860" y="182880"/>
                </a:lnTo>
                <a:lnTo>
                  <a:pt x="22860" y="205740"/>
                </a:lnTo>
                <a:lnTo>
                  <a:pt x="22860" y="228600"/>
                </a:lnTo>
                <a:lnTo>
                  <a:pt x="34290" y="251460"/>
                </a:lnTo>
                <a:lnTo>
                  <a:pt x="34290" y="274320"/>
                </a:lnTo>
                <a:lnTo>
                  <a:pt x="34290" y="285750"/>
                </a:lnTo>
                <a:lnTo>
                  <a:pt x="34290" y="308610"/>
                </a:lnTo>
                <a:lnTo>
                  <a:pt x="34290" y="331470"/>
                </a:lnTo>
                <a:lnTo>
                  <a:pt x="34290" y="342900"/>
                </a:lnTo>
                <a:lnTo>
                  <a:pt x="34290" y="354330"/>
                </a:lnTo>
                <a:lnTo>
                  <a:pt x="34290" y="365760"/>
                </a:lnTo>
                <a:lnTo>
                  <a:pt x="34290" y="365760"/>
                </a:lnTo>
                <a:lnTo>
                  <a:pt x="34290" y="377190"/>
                </a:lnTo>
                <a:lnTo>
                  <a:pt x="34290" y="377190"/>
                </a:lnTo>
                <a:lnTo>
                  <a:pt x="34290" y="377190"/>
                </a:lnTo>
                <a:lnTo>
                  <a:pt x="22860" y="365760"/>
                </a:lnTo>
                <a:lnTo>
                  <a:pt x="22860" y="365760"/>
                </a:lnTo>
                <a:lnTo>
                  <a:pt x="22860" y="354330"/>
                </a:lnTo>
                <a:lnTo>
                  <a:pt x="22860" y="342900"/>
                </a:lnTo>
                <a:lnTo>
                  <a:pt x="11430" y="331470"/>
                </a:lnTo>
                <a:lnTo>
                  <a:pt x="11430" y="320040"/>
                </a:lnTo>
                <a:lnTo>
                  <a:pt x="11430" y="297180"/>
                </a:lnTo>
                <a:lnTo>
                  <a:pt x="11430" y="285750"/>
                </a:lnTo>
                <a:lnTo>
                  <a:pt x="11430" y="262890"/>
                </a:lnTo>
                <a:lnTo>
                  <a:pt x="11430" y="240030"/>
                </a:lnTo>
                <a:lnTo>
                  <a:pt x="11430" y="228600"/>
                </a:lnTo>
                <a:lnTo>
                  <a:pt x="22860" y="205740"/>
                </a:lnTo>
                <a:lnTo>
                  <a:pt x="22860" y="194310"/>
                </a:lnTo>
                <a:lnTo>
                  <a:pt x="34290" y="171450"/>
                </a:lnTo>
                <a:lnTo>
                  <a:pt x="45719" y="160020"/>
                </a:lnTo>
                <a:lnTo>
                  <a:pt x="57150" y="148590"/>
                </a:lnTo>
                <a:lnTo>
                  <a:pt x="68580" y="137160"/>
                </a:lnTo>
                <a:lnTo>
                  <a:pt x="91440" y="125730"/>
                </a:lnTo>
                <a:lnTo>
                  <a:pt x="102869" y="125730"/>
                </a:lnTo>
                <a:lnTo>
                  <a:pt x="114300" y="125730"/>
                </a:lnTo>
                <a:lnTo>
                  <a:pt x="137160" y="125730"/>
                </a:lnTo>
                <a:lnTo>
                  <a:pt x="148590" y="125730"/>
                </a:lnTo>
                <a:lnTo>
                  <a:pt x="160019" y="137160"/>
                </a:lnTo>
                <a:lnTo>
                  <a:pt x="171450" y="137160"/>
                </a:lnTo>
                <a:lnTo>
                  <a:pt x="171450" y="148590"/>
                </a:lnTo>
                <a:lnTo>
                  <a:pt x="182880" y="160020"/>
                </a:lnTo>
                <a:lnTo>
                  <a:pt x="182880" y="171450"/>
                </a:lnTo>
                <a:lnTo>
                  <a:pt x="182880" y="182880"/>
                </a:lnTo>
                <a:lnTo>
                  <a:pt x="171450" y="194310"/>
                </a:lnTo>
                <a:lnTo>
                  <a:pt x="171450" y="217170"/>
                </a:lnTo>
                <a:lnTo>
                  <a:pt x="160019" y="228600"/>
                </a:lnTo>
                <a:lnTo>
                  <a:pt x="148590" y="240030"/>
                </a:lnTo>
                <a:lnTo>
                  <a:pt x="137160" y="240030"/>
                </a:lnTo>
                <a:lnTo>
                  <a:pt x="114300" y="251460"/>
                </a:lnTo>
                <a:lnTo>
                  <a:pt x="102869" y="262890"/>
                </a:lnTo>
                <a:lnTo>
                  <a:pt x="91440" y="262890"/>
                </a:lnTo>
                <a:lnTo>
                  <a:pt x="68580" y="274320"/>
                </a:lnTo>
                <a:lnTo>
                  <a:pt x="68580" y="274320"/>
                </a:lnTo>
                <a:lnTo>
                  <a:pt x="57150" y="274320"/>
                </a:lnTo>
                <a:lnTo>
                  <a:pt x="45719" y="262890"/>
                </a:lnTo>
                <a:lnTo>
                  <a:pt x="34290" y="262890"/>
                </a:lnTo>
                <a:lnTo>
                  <a:pt x="34290" y="262890"/>
                </a:lnTo>
                <a:lnTo>
                  <a:pt x="22860" y="251460"/>
                </a:lnTo>
                <a:lnTo>
                  <a:pt x="22860" y="251460"/>
                </a:lnTo>
                <a:lnTo>
                  <a:pt x="22860" y="251460"/>
                </a:lnTo>
                <a:lnTo>
                  <a:pt x="22860" y="251460"/>
                </a:lnTo>
                <a:lnTo>
                  <a:pt x="22860" y="251460"/>
                </a:lnTo>
                <a:lnTo>
                  <a:pt x="34290" y="251460"/>
                </a:lnTo>
                <a:lnTo>
                  <a:pt x="34290" y="251460"/>
                </a:lnTo>
                <a:lnTo>
                  <a:pt x="45719" y="251460"/>
                </a:lnTo>
                <a:lnTo>
                  <a:pt x="45719" y="262890"/>
                </a:lnTo>
                <a:lnTo>
                  <a:pt x="57150" y="274320"/>
                </a:lnTo>
                <a:lnTo>
                  <a:pt x="68580" y="274320"/>
                </a:lnTo>
                <a:lnTo>
                  <a:pt x="80010" y="285750"/>
                </a:lnTo>
                <a:lnTo>
                  <a:pt x="91440" y="297180"/>
                </a:lnTo>
                <a:lnTo>
                  <a:pt x="102869" y="308610"/>
                </a:lnTo>
                <a:lnTo>
                  <a:pt x="114300" y="320040"/>
                </a:lnTo>
                <a:lnTo>
                  <a:pt x="125730" y="331470"/>
                </a:lnTo>
                <a:lnTo>
                  <a:pt x="125730" y="342900"/>
                </a:lnTo>
                <a:lnTo>
                  <a:pt x="137160" y="342900"/>
                </a:lnTo>
                <a:lnTo>
                  <a:pt x="148590" y="342900"/>
                </a:lnTo>
                <a:lnTo>
                  <a:pt x="160019" y="354330"/>
                </a:lnTo>
                <a:lnTo>
                  <a:pt x="171450" y="354330"/>
                </a:lnTo>
                <a:lnTo>
                  <a:pt x="182880" y="354330"/>
                </a:lnTo>
                <a:lnTo>
                  <a:pt x="194310" y="342900"/>
                </a:lnTo>
                <a:lnTo>
                  <a:pt x="205740" y="342900"/>
                </a:lnTo>
                <a:lnTo>
                  <a:pt x="217169" y="331470"/>
                </a:lnTo>
                <a:lnTo>
                  <a:pt x="228600" y="331470"/>
                </a:lnTo>
                <a:lnTo>
                  <a:pt x="240030" y="308610"/>
                </a:lnTo>
                <a:lnTo>
                  <a:pt x="251460" y="297180"/>
                </a:lnTo>
                <a:lnTo>
                  <a:pt x="262890" y="285750"/>
                </a:lnTo>
                <a:lnTo>
                  <a:pt x="262890" y="274320"/>
                </a:lnTo>
                <a:lnTo>
                  <a:pt x="274319" y="262890"/>
                </a:lnTo>
                <a:lnTo>
                  <a:pt x="285750" y="251460"/>
                </a:lnTo>
                <a:lnTo>
                  <a:pt x="285750" y="240030"/>
                </a:lnTo>
                <a:lnTo>
                  <a:pt x="285750" y="228600"/>
                </a:lnTo>
                <a:lnTo>
                  <a:pt x="285750" y="228600"/>
                </a:lnTo>
                <a:lnTo>
                  <a:pt x="297180" y="228600"/>
                </a:lnTo>
                <a:lnTo>
                  <a:pt x="297180" y="228600"/>
                </a:lnTo>
                <a:lnTo>
                  <a:pt x="297180" y="228600"/>
                </a:lnTo>
                <a:lnTo>
                  <a:pt x="297180" y="228600"/>
                </a:lnTo>
                <a:lnTo>
                  <a:pt x="297180" y="240030"/>
                </a:lnTo>
                <a:lnTo>
                  <a:pt x="297180" y="251460"/>
                </a:lnTo>
                <a:lnTo>
                  <a:pt x="297180" y="262890"/>
                </a:lnTo>
                <a:lnTo>
                  <a:pt x="297180" y="274320"/>
                </a:lnTo>
                <a:lnTo>
                  <a:pt x="297180" y="297180"/>
                </a:lnTo>
                <a:lnTo>
                  <a:pt x="297180" y="308610"/>
                </a:lnTo>
                <a:lnTo>
                  <a:pt x="297180" y="320040"/>
                </a:lnTo>
                <a:lnTo>
                  <a:pt x="297180" y="331470"/>
                </a:lnTo>
                <a:lnTo>
                  <a:pt x="297180" y="354330"/>
                </a:lnTo>
                <a:lnTo>
                  <a:pt x="297180" y="354330"/>
                </a:lnTo>
                <a:lnTo>
                  <a:pt x="297180" y="365760"/>
                </a:lnTo>
                <a:lnTo>
                  <a:pt x="308610" y="377190"/>
                </a:lnTo>
                <a:lnTo>
                  <a:pt x="308610" y="377190"/>
                </a:lnTo>
                <a:lnTo>
                  <a:pt x="308610" y="377190"/>
                </a:lnTo>
                <a:lnTo>
                  <a:pt x="308610" y="388620"/>
                </a:lnTo>
                <a:lnTo>
                  <a:pt x="308610" y="388620"/>
                </a:lnTo>
                <a:lnTo>
                  <a:pt x="308610" y="377190"/>
                </a:lnTo>
                <a:lnTo>
                  <a:pt x="308610" y="377190"/>
                </a:lnTo>
                <a:lnTo>
                  <a:pt x="308610" y="365760"/>
                </a:lnTo>
                <a:lnTo>
                  <a:pt x="308610" y="354330"/>
                </a:lnTo>
                <a:lnTo>
                  <a:pt x="308610" y="331470"/>
                </a:lnTo>
                <a:lnTo>
                  <a:pt x="308610" y="320040"/>
                </a:lnTo>
                <a:lnTo>
                  <a:pt x="308610" y="297180"/>
                </a:lnTo>
                <a:lnTo>
                  <a:pt x="308610" y="285750"/>
                </a:lnTo>
                <a:lnTo>
                  <a:pt x="320040" y="274320"/>
                </a:lnTo>
                <a:lnTo>
                  <a:pt x="320040" y="251460"/>
                </a:lnTo>
                <a:lnTo>
                  <a:pt x="331469" y="240030"/>
                </a:lnTo>
                <a:lnTo>
                  <a:pt x="331469" y="228600"/>
                </a:lnTo>
                <a:lnTo>
                  <a:pt x="342900" y="228600"/>
                </a:lnTo>
                <a:lnTo>
                  <a:pt x="342900" y="228600"/>
                </a:lnTo>
                <a:lnTo>
                  <a:pt x="354330" y="217170"/>
                </a:lnTo>
                <a:lnTo>
                  <a:pt x="354330" y="228600"/>
                </a:lnTo>
                <a:lnTo>
                  <a:pt x="365760" y="228600"/>
                </a:lnTo>
                <a:lnTo>
                  <a:pt x="365760" y="240030"/>
                </a:lnTo>
                <a:lnTo>
                  <a:pt x="377190" y="251460"/>
                </a:lnTo>
                <a:lnTo>
                  <a:pt x="377190" y="262890"/>
                </a:lnTo>
                <a:lnTo>
                  <a:pt x="388619" y="274320"/>
                </a:lnTo>
                <a:lnTo>
                  <a:pt x="388619" y="285750"/>
                </a:lnTo>
                <a:lnTo>
                  <a:pt x="388619" y="297180"/>
                </a:lnTo>
                <a:lnTo>
                  <a:pt x="388619" y="308610"/>
                </a:lnTo>
                <a:lnTo>
                  <a:pt x="388619" y="320040"/>
                </a:lnTo>
                <a:lnTo>
                  <a:pt x="388619" y="331470"/>
                </a:lnTo>
                <a:lnTo>
                  <a:pt x="388619" y="342900"/>
                </a:lnTo>
                <a:lnTo>
                  <a:pt x="400050" y="342900"/>
                </a:lnTo>
                <a:lnTo>
                  <a:pt x="400050" y="354330"/>
                </a:lnTo>
                <a:lnTo>
                  <a:pt x="400050" y="354330"/>
                </a:lnTo>
                <a:lnTo>
                  <a:pt x="400050" y="354330"/>
                </a:lnTo>
                <a:lnTo>
                  <a:pt x="400050" y="354330"/>
                </a:lnTo>
                <a:lnTo>
                  <a:pt x="400050" y="354330"/>
                </a:lnTo>
                <a:lnTo>
                  <a:pt x="400050" y="342900"/>
                </a:lnTo>
                <a:lnTo>
                  <a:pt x="411480" y="331470"/>
                </a:lnTo>
                <a:lnTo>
                  <a:pt x="411480" y="320040"/>
                </a:lnTo>
                <a:lnTo>
                  <a:pt x="422910" y="297180"/>
                </a:lnTo>
                <a:lnTo>
                  <a:pt x="434340" y="274320"/>
                </a:lnTo>
                <a:lnTo>
                  <a:pt x="445769" y="262890"/>
                </a:lnTo>
                <a:lnTo>
                  <a:pt x="457200" y="251460"/>
                </a:lnTo>
                <a:lnTo>
                  <a:pt x="457200" y="240030"/>
                </a:lnTo>
                <a:lnTo>
                  <a:pt x="468630" y="240030"/>
                </a:lnTo>
                <a:lnTo>
                  <a:pt x="480060" y="228600"/>
                </a:lnTo>
                <a:lnTo>
                  <a:pt x="480060" y="228600"/>
                </a:lnTo>
                <a:lnTo>
                  <a:pt x="491490" y="228600"/>
                </a:lnTo>
                <a:lnTo>
                  <a:pt x="491490" y="240030"/>
                </a:lnTo>
                <a:lnTo>
                  <a:pt x="502919" y="251460"/>
                </a:lnTo>
                <a:lnTo>
                  <a:pt x="502919" y="262890"/>
                </a:lnTo>
                <a:lnTo>
                  <a:pt x="514350" y="285750"/>
                </a:lnTo>
                <a:lnTo>
                  <a:pt x="514350" y="308610"/>
                </a:lnTo>
                <a:lnTo>
                  <a:pt x="514350" y="342900"/>
                </a:lnTo>
                <a:lnTo>
                  <a:pt x="514350" y="388620"/>
                </a:lnTo>
                <a:lnTo>
                  <a:pt x="514350" y="388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74570" y="1062990"/>
            <a:ext cx="2491741" cy="457201"/>
          </a:xfrm>
          <a:custGeom>
            <a:avLst/>
            <a:gdLst/>
            <a:ahLst/>
            <a:cxnLst/>
            <a:rect l="0" t="0" r="0" b="0"/>
            <a:pathLst>
              <a:path w="2491741" h="457201">
                <a:moveTo>
                  <a:pt x="0" y="445770"/>
                </a:moveTo>
                <a:lnTo>
                  <a:pt x="0" y="434340"/>
                </a:lnTo>
                <a:lnTo>
                  <a:pt x="0" y="434340"/>
                </a:lnTo>
                <a:lnTo>
                  <a:pt x="0" y="422910"/>
                </a:lnTo>
                <a:lnTo>
                  <a:pt x="0" y="422910"/>
                </a:lnTo>
                <a:lnTo>
                  <a:pt x="0" y="411480"/>
                </a:lnTo>
                <a:lnTo>
                  <a:pt x="11430" y="400050"/>
                </a:lnTo>
                <a:lnTo>
                  <a:pt x="11430" y="400050"/>
                </a:lnTo>
                <a:lnTo>
                  <a:pt x="11430" y="388620"/>
                </a:lnTo>
                <a:lnTo>
                  <a:pt x="22860" y="388620"/>
                </a:lnTo>
                <a:lnTo>
                  <a:pt x="34290" y="377190"/>
                </a:lnTo>
                <a:lnTo>
                  <a:pt x="45720" y="365760"/>
                </a:lnTo>
                <a:lnTo>
                  <a:pt x="57150" y="354330"/>
                </a:lnTo>
                <a:lnTo>
                  <a:pt x="68580" y="342900"/>
                </a:lnTo>
                <a:lnTo>
                  <a:pt x="80010" y="331470"/>
                </a:lnTo>
                <a:lnTo>
                  <a:pt x="91440" y="320040"/>
                </a:lnTo>
                <a:lnTo>
                  <a:pt x="102870" y="308610"/>
                </a:lnTo>
                <a:lnTo>
                  <a:pt x="125730" y="297180"/>
                </a:lnTo>
                <a:lnTo>
                  <a:pt x="137160" y="285750"/>
                </a:lnTo>
                <a:lnTo>
                  <a:pt x="148590" y="274320"/>
                </a:lnTo>
                <a:lnTo>
                  <a:pt x="171450" y="262890"/>
                </a:lnTo>
                <a:lnTo>
                  <a:pt x="182880" y="251460"/>
                </a:lnTo>
                <a:lnTo>
                  <a:pt x="205740" y="240030"/>
                </a:lnTo>
                <a:lnTo>
                  <a:pt x="217170" y="228600"/>
                </a:lnTo>
                <a:lnTo>
                  <a:pt x="240030" y="228600"/>
                </a:lnTo>
                <a:lnTo>
                  <a:pt x="262890" y="217170"/>
                </a:lnTo>
                <a:lnTo>
                  <a:pt x="285750" y="205740"/>
                </a:lnTo>
                <a:lnTo>
                  <a:pt x="308610" y="194310"/>
                </a:lnTo>
                <a:lnTo>
                  <a:pt x="331470" y="182880"/>
                </a:lnTo>
                <a:lnTo>
                  <a:pt x="354330" y="171450"/>
                </a:lnTo>
                <a:lnTo>
                  <a:pt x="377190" y="160020"/>
                </a:lnTo>
                <a:lnTo>
                  <a:pt x="400050" y="148590"/>
                </a:lnTo>
                <a:lnTo>
                  <a:pt x="434340" y="148590"/>
                </a:lnTo>
                <a:lnTo>
                  <a:pt x="457200" y="137160"/>
                </a:lnTo>
                <a:lnTo>
                  <a:pt x="491490" y="125730"/>
                </a:lnTo>
                <a:lnTo>
                  <a:pt x="525780" y="114300"/>
                </a:lnTo>
                <a:lnTo>
                  <a:pt x="548640" y="102870"/>
                </a:lnTo>
                <a:lnTo>
                  <a:pt x="582930" y="91440"/>
                </a:lnTo>
                <a:lnTo>
                  <a:pt x="617220" y="80010"/>
                </a:lnTo>
                <a:lnTo>
                  <a:pt x="651510" y="68580"/>
                </a:lnTo>
                <a:lnTo>
                  <a:pt x="674370" y="57150"/>
                </a:lnTo>
                <a:lnTo>
                  <a:pt x="708660" y="45720"/>
                </a:lnTo>
                <a:lnTo>
                  <a:pt x="742950" y="45720"/>
                </a:lnTo>
                <a:lnTo>
                  <a:pt x="765810" y="34290"/>
                </a:lnTo>
                <a:lnTo>
                  <a:pt x="800100" y="22860"/>
                </a:lnTo>
                <a:lnTo>
                  <a:pt x="834390" y="22860"/>
                </a:lnTo>
                <a:lnTo>
                  <a:pt x="857250" y="11430"/>
                </a:lnTo>
                <a:lnTo>
                  <a:pt x="891540" y="11430"/>
                </a:lnTo>
                <a:lnTo>
                  <a:pt x="914400" y="11430"/>
                </a:lnTo>
                <a:lnTo>
                  <a:pt x="948690" y="11430"/>
                </a:lnTo>
                <a:lnTo>
                  <a:pt x="982980" y="0"/>
                </a:lnTo>
                <a:lnTo>
                  <a:pt x="1017270" y="0"/>
                </a:lnTo>
                <a:lnTo>
                  <a:pt x="1040130" y="0"/>
                </a:lnTo>
                <a:lnTo>
                  <a:pt x="1074420" y="0"/>
                </a:lnTo>
                <a:lnTo>
                  <a:pt x="1108710" y="0"/>
                </a:lnTo>
                <a:lnTo>
                  <a:pt x="1131570" y="0"/>
                </a:lnTo>
                <a:lnTo>
                  <a:pt x="1165860" y="0"/>
                </a:lnTo>
                <a:lnTo>
                  <a:pt x="1188720" y="0"/>
                </a:lnTo>
                <a:lnTo>
                  <a:pt x="1223010" y="0"/>
                </a:lnTo>
                <a:lnTo>
                  <a:pt x="1245870" y="0"/>
                </a:lnTo>
                <a:lnTo>
                  <a:pt x="1280160" y="0"/>
                </a:lnTo>
                <a:lnTo>
                  <a:pt x="1314450" y="11430"/>
                </a:lnTo>
                <a:lnTo>
                  <a:pt x="1337310" y="11430"/>
                </a:lnTo>
                <a:lnTo>
                  <a:pt x="1371600" y="11430"/>
                </a:lnTo>
                <a:lnTo>
                  <a:pt x="1405890" y="11430"/>
                </a:lnTo>
                <a:lnTo>
                  <a:pt x="1428750" y="11430"/>
                </a:lnTo>
                <a:lnTo>
                  <a:pt x="1463040" y="22860"/>
                </a:lnTo>
                <a:lnTo>
                  <a:pt x="1497330" y="22860"/>
                </a:lnTo>
                <a:lnTo>
                  <a:pt x="1520190" y="22860"/>
                </a:lnTo>
                <a:lnTo>
                  <a:pt x="1554480" y="22860"/>
                </a:lnTo>
                <a:lnTo>
                  <a:pt x="1588770" y="22860"/>
                </a:lnTo>
                <a:lnTo>
                  <a:pt x="1611630" y="34290"/>
                </a:lnTo>
                <a:lnTo>
                  <a:pt x="1645920" y="34290"/>
                </a:lnTo>
                <a:lnTo>
                  <a:pt x="1668780" y="45720"/>
                </a:lnTo>
                <a:lnTo>
                  <a:pt x="1703070" y="45720"/>
                </a:lnTo>
                <a:lnTo>
                  <a:pt x="1725930" y="45720"/>
                </a:lnTo>
                <a:lnTo>
                  <a:pt x="1760220" y="57150"/>
                </a:lnTo>
                <a:lnTo>
                  <a:pt x="1783080" y="68580"/>
                </a:lnTo>
                <a:lnTo>
                  <a:pt x="1805940" y="68580"/>
                </a:lnTo>
                <a:lnTo>
                  <a:pt x="1828800" y="80010"/>
                </a:lnTo>
                <a:lnTo>
                  <a:pt x="1851660" y="80010"/>
                </a:lnTo>
                <a:lnTo>
                  <a:pt x="1885950" y="91440"/>
                </a:lnTo>
                <a:lnTo>
                  <a:pt x="1908810" y="102870"/>
                </a:lnTo>
                <a:lnTo>
                  <a:pt x="1931670" y="114300"/>
                </a:lnTo>
                <a:lnTo>
                  <a:pt x="1954530" y="114300"/>
                </a:lnTo>
                <a:lnTo>
                  <a:pt x="1977390" y="125730"/>
                </a:lnTo>
                <a:lnTo>
                  <a:pt x="2000250" y="137160"/>
                </a:lnTo>
                <a:lnTo>
                  <a:pt x="2023110" y="148590"/>
                </a:lnTo>
                <a:lnTo>
                  <a:pt x="2045970" y="160020"/>
                </a:lnTo>
                <a:lnTo>
                  <a:pt x="2068830" y="171450"/>
                </a:lnTo>
                <a:lnTo>
                  <a:pt x="2091690" y="171450"/>
                </a:lnTo>
                <a:lnTo>
                  <a:pt x="2103120" y="182880"/>
                </a:lnTo>
                <a:lnTo>
                  <a:pt x="2125980" y="194310"/>
                </a:lnTo>
                <a:lnTo>
                  <a:pt x="2148840" y="205740"/>
                </a:lnTo>
                <a:lnTo>
                  <a:pt x="2160270" y="217170"/>
                </a:lnTo>
                <a:lnTo>
                  <a:pt x="2183130" y="228600"/>
                </a:lnTo>
                <a:lnTo>
                  <a:pt x="2194560" y="240030"/>
                </a:lnTo>
                <a:lnTo>
                  <a:pt x="2217420" y="251460"/>
                </a:lnTo>
                <a:lnTo>
                  <a:pt x="2228850" y="262890"/>
                </a:lnTo>
                <a:lnTo>
                  <a:pt x="2251710" y="274320"/>
                </a:lnTo>
                <a:lnTo>
                  <a:pt x="2263140" y="285750"/>
                </a:lnTo>
                <a:lnTo>
                  <a:pt x="2286000" y="297180"/>
                </a:lnTo>
                <a:lnTo>
                  <a:pt x="2297430" y="308610"/>
                </a:lnTo>
                <a:lnTo>
                  <a:pt x="2320290" y="320040"/>
                </a:lnTo>
                <a:lnTo>
                  <a:pt x="2331720" y="331470"/>
                </a:lnTo>
                <a:lnTo>
                  <a:pt x="2343150" y="342900"/>
                </a:lnTo>
                <a:lnTo>
                  <a:pt x="2366010" y="342900"/>
                </a:lnTo>
                <a:lnTo>
                  <a:pt x="2377440" y="354330"/>
                </a:lnTo>
                <a:lnTo>
                  <a:pt x="2388870" y="365760"/>
                </a:lnTo>
                <a:lnTo>
                  <a:pt x="2400300" y="377190"/>
                </a:lnTo>
                <a:lnTo>
                  <a:pt x="2423160" y="377190"/>
                </a:lnTo>
                <a:lnTo>
                  <a:pt x="2434590" y="388620"/>
                </a:lnTo>
                <a:lnTo>
                  <a:pt x="2434590" y="388620"/>
                </a:lnTo>
                <a:lnTo>
                  <a:pt x="2446020" y="400050"/>
                </a:lnTo>
                <a:lnTo>
                  <a:pt x="2457450" y="400050"/>
                </a:lnTo>
                <a:lnTo>
                  <a:pt x="2457450" y="411480"/>
                </a:lnTo>
                <a:lnTo>
                  <a:pt x="2468880" y="411480"/>
                </a:lnTo>
                <a:lnTo>
                  <a:pt x="2468880" y="411480"/>
                </a:lnTo>
                <a:lnTo>
                  <a:pt x="2480310" y="422910"/>
                </a:lnTo>
                <a:lnTo>
                  <a:pt x="2480310" y="422910"/>
                </a:lnTo>
                <a:lnTo>
                  <a:pt x="2480310" y="422910"/>
                </a:lnTo>
                <a:lnTo>
                  <a:pt x="2480310" y="434340"/>
                </a:lnTo>
                <a:lnTo>
                  <a:pt x="2480310" y="434340"/>
                </a:lnTo>
                <a:lnTo>
                  <a:pt x="2480310" y="434340"/>
                </a:lnTo>
                <a:lnTo>
                  <a:pt x="2480310" y="445770"/>
                </a:lnTo>
                <a:lnTo>
                  <a:pt x="2480310" y="445770"/>
                </a:lnTo>
                <a:lnTo>
                  <a:pt x="2480310" y="445770"/>
                </a:lnTo>
                <a:lnTo>
                  <a:pt x="2491740" y="457200"/>
                </a:lnTo>
                <a:lnTo>
                  <a:pt x="2491740" y="457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17670" y="1634490"/>
            <a:ext cx="217171" cy="320041"/>
          </a:xfrm>
          <a:custGeom>
            <a:avLst/>
            <a:gdLst/>
            <a:ahLst/>
            <a:cxnLst/>
            <a:rect l="0" t="0" r="0" b="0"/>
            <a:pathLst>
              <a:path w="217171" h="320041">
                <a:moveTo>
                  <a:pt x="68580" y="91440"/>
                </a:moveTo>
                <a:lnTo>
                  <a:pt x="57150" y="80010"/>
                </a:lnTo>
                <a:lnTo>
                  <a:pt x="57150" y="80010"/>
                </a:lnTo>
                <a:lnTo>
                  <a:pt x="45720" y="68580"/>
                </a:lnTo>
                <a:lnTo>
                  <a:pt x="45720" y="57150"/>
                </a:lnTo>
                <a:lnTo>
                  <a:pt x="45720" y="45720"/>
                </a:lnTo>
                <a:lnTo>
                  <a:pt x="45720" y="34290"/>
                </a:lnTo>
                <a:lnTo>
                  <a:pt x="45720" y="34290"/>
                </a:lnTo>
                <a:lnTo>
                  <a:pt x="57150" y="22860"/>
                </a:lnTo>
                <a:lnTo>
                  <a:pt x="68580" y="22860"/>
                </a:lnTo>
                <a:lnTo>
                  <a:pt x="68580" y="11430"/>
                </a:lnTo>
                <a:lnTo>
                  <a:pt x="80010" y="11430"/>
                </a:lnTo>
                <a:lnTo>
                  <a:pt x="102870" y="0"/>
                </a:lnTo>
                <a:lnTo>
                  <a:pt x="114300" y="0"/>
                </a:lnTo>
                <a:lnTo>
                  <a:pt x="125730" y="0"/>
                </a:lnTo>
                <a:lnTo>
                  <a:pt x="137160" y="0"/>
                </a:lnTo>
                <a:lnTo>
                  <a:pt x="148590" y="11430"/>
                </a:lnTo>
                <a:lnTo>
                  <a:pt x="160020" y="22860"/>
                </a:lnTo>
                <a:lnTo>
                  <a:pt x="171450" y="22860"/>
                </a:lnTo>
                <a:lnTo>
                  <a:pt x="171450" y="45720"/>
                </a:lnTo>
                <a:lnTo>
                  <a:pt x="182880" y="57150"/>
                </a:lnTo>
                <a:lnTo>
                  <a:pt x="182880" y="80010"/>
                </a:lnTo>
                <a:lnTo>
                  <a:pt x="182880" y="91440"/>
                </a:lnTo>
                <a:lnTo>
                  <a:pt x="182880" y="114300"/>
                </a:lnTo>
                <a:lnTo>
                  <a:pt x="182880" y="137160"/>
                </a:lnTo>
                <a:lnTo>
                  <a:pt x="182880" y="160020"/>
                </a:lnTo>
                <a:lnTo>
                  <a:pt x="171450" y="182880"/>
                </a:lnTo>
                <a:lnTo>
                  <a:pt x="160020" y="194310"/>
                </a:lnTo>
                <a:lnTo>
                  <a:pt x="160020" y="217170"/>
                </a:lnTo>
                <a:lnTo>
                  <a:pt x="148590" y="240030"/>
                </a:lnTo>
                <a:lnTo>
                  <a:pt x="137160" y="251460"/>
                </a:lnTo>
                <a:lnTo>
                  <a:pt x="125730" y="274320"/>
                </a:lnTo>
                <a:lnTo>
                  <a:pt x="102870" y="285750"/>
                </a:lnTo>
                <a:lnTo>
                  <a:pt x="91440" y="297180"/>
                </a:lnTo>
                <a:lnTo>
                  <a:pt x="80010" y="308610"/>
                </a:lnTo>
                <a:lnTo>
                  <a:pt x="68580" y="308610"/>
                </a:lnTo>
                <a:lnTo>
                  <a:pt x="57150" y="320040"/>
                </a:lnTo>
                <a:lnTo>
                  <a:pt x="45720" y="320040"/>
                </a:lnTo>
                <a:lnTo>
                  <a:pt x="34290" y="320040"/>
                </a:lnTo>
                <a:lnTo>
                  <a:pt x="22860" y="320040"/>
                </a:lnTo>
                <a:lnTo>
                  <a:pt x="11430" y="308610"/>
                </a:lnTo>
                <a:lnTo>
                  <a:pt x="11430" y="308610"/>
                </a:lnTo>
                <a:lnTo>
                  <a:pt x="0" y="297180"/>
                </a:lnTo>
                <a:lnTo>
                  <a:pt x="0" y="297180"/>
                </a:lnTo>
                <a:lnTo>
                  <a:pt x="0" y="285750"/>
                </a:lnTo>
                <a:lnTo>
                  <a:pt x="0" y="274320"/>
                </a:lnTo>
                <a:lnTo>
                  <a:pt x="0" y="262890"/>
                </a:lnTo>
                <a:lnTo>
                  <a:pt x="11430" y="262890"/>
                </a:lnTo>
                <a:lnTo>
                  <a:pt x="22860" y="251460"/>
                </a:lnTo>
                <a:lnTo>
                  <a:pt x="34290" y="240030"/>
                </a:lnTo>
                <a:lnTo>
                  <a:pt x="45720" y="240030"/>
                </a:lnTo>
                <a:lnTo>
                  <a:pt x="68580" y="228600"/>
                </a:lnTo>
                <a:lnTo>
                  <a:pt x="80010" y="228600"/>
                </a:lnTo>
                <a:lnTo>
                  <a:pt x="91440" y="228600"/>
                </a:lnTo>
                <a:lnTo>
                  <a:pt x="102870" y="228600"/>
                </a:lnTo>
                <a:lnTo>
                  <a:pt x="125730" y="228600"/>
                </a:lnTo>
                <a:lnTo>
                  <a:pt x="137160" y="228600"/>
                </a:lnTo>
                <a:lnTo>
                  <a:pt x="148590" y="240030"/>
                </a:lnTo>
                <a:lnTo>
                  <a:pt x="160020" y="240030"/>
                </a:lnTo>
                <a:lnTo>
                  <a:pt x="171450" y="240030"/>
                </a:lnTo>
                <a:lnTo>
                  <a:pt x="171450" y="251460"/>
                </a:lnTo>
                <a:lnTo>
                  <a:pt x="182880" y="262890"/>
                </a:lnTo>
                <a:lnTo>
                  <a:pt x="194310" y="262890"/>
                </a:lnTo>
                <a:lnTo>
                  <a:pt x="205740" y="274320"/>
                </a:lnTo>
                <a:lnTo>
                  <a:pt x="217170" y="285750"/>
                </a:lnTo>
                <a:lnTo>
                  <a:pt x="21717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14850" y="1657350"/>
            <a:ext cx="160021" cy="251461"/>
          </a:xfrm>
          <a:custGeom>
            <a:avLst/>
            <a:gdLst/>
            <a:ahLst/>
            <a:cxnLst/>
            <a:rect l="0" t="0" r="0" b="0"/>
            <a:pathLst>
              <a:path w="160021" h="251461">
                <a:moveTo>
                  <a:pt x="11430" y="45720"/>
                </a:moveTo>
                <a:lnTo>
                  <a:pt x="0" y="34290"/>
                </a:lnTo>
                <a:lnTo>
                  <a:pt x="0" y="34290"/>
                </a:lnTo>
                <a:lnTo>
                  <a:pt x="11430" y="34290"/>
                </a:lnTo>
                <a:lnTo>
                  <a:pt x="11430" y="34290"/>
                </a:lnTo>
                <a:lnTo>
                  <a:pt x="22860" y="34290"/>
                </a:lnTo>
                <a:lnTo>
                  <a:pt x="34290" y="22860"/>
                </a:lnTo>
                <a:lnTo>
                  <a:pt x="45720" y="22860"/>
                </a:lnTo>
                <a:lnTo>
                  <a:pt x="57150" y="22860"/>
                </a:lnTo>
                <a:lnTo>
                  <a:pt x="68580" y="11430"/>
                </a:lnTo>
                <a:lnTo>
                  <a:pt x="91440" y="11430"/>
                </a:lnTo>
                <a:lnTo>
                  <a:pt x="102870" y="11430"/>
                </a:lnTo>
                <a:lnTo>
                  <a:pt x="114300" y="0"/>
                </a:lnTo>
                <a:lnTo>
                  <a:pt x="125730" y="0"/>
                </a:lnTo>
                <a:lnTo>
                  <a:pt x="137160" y="0"/>
                </a:lnTo>
                <a:lnTo>
                  <a:pt x="148590" y="0"/>
                </a:lnTo>
                <a:lnTo>
                  <a:pt x="148590" y="0"/>
                </a:lnTo>
                <a:lnTo>
                  <a:pt x="160020" y="0"/>
                </a:lnTo>
                <a:lnTo>
                  <a:pt x="160020" y="0"/>
                </a:lnTo>
                <a:lnTo>
                  <a:pt x="160020" y="0"/>
                </a:lnTo>
                <a:lnTo>
                  <a:pt x="160020" y="11430"/>
                </a:lnTo>
                <a:lnTo>
                  <a:pt x="160020" y="22860"/>
                </a:lnTo>
                <a:lnTo>
                  <a:pt x="160020" y="34290"/>
                </a:lnTo>
                <a:lnTo>
                  <a:pt x="148590" y="45720"/>
                </a:lnTo>
                <a:lnTo>
                  <a:pt x="148590" y="57150"/>
                </a:lnTo>
                <a:lnTo>
                  <a:pt x="148590" y="80010"/>
                </a:lnTo>
                <a:lnTo>
                  <a:pt x="137160" y="91440"/>
                </a:lnTo>
                <a:lnTo>
                  <a:pt x="137160" y="102870"/>
                </a:lnTo>
                <a:lnTo>
                  <a:pt x="125730" y="125730"/>
                </a:lnTo>
                <a:lnTo>
                  <a:pt x="125730" y="137160"/>
                </a:lnTo>
                <a:lnTo>
                  <a:pt x="125730" y="148590"/>
                </a:lnTo>
                <a:lnTo>
                  <a:pt x="114300" y="160020"/>
                </a:lnTo>
                <a:lnTo>
                  <a:pt x="114300" y="182880"/>
                </a:lnTo>
                <a:lnTo>
                  <a:pt x="114300" y="194310"/>
                </a:lnTo>
                <a:lnTo>
                  <a:pt x="114300" y="194310"/>
                </a:lnTo>
                <a:lnTo>
                  <a:pt x="114300" y="205740"/>
                </a:lnTo>
                <a:lnTo>
                  <a:pt x="114300" y="217170"/>
                </a:lnTo>
                <a:lnTo>
                  <a:pt x="114300" y="217170"/>
                </a:lnTo>
                <a:lnTo>
                  <a:pt x="114300" y="228600"/>
                </a:lnTo>
                <a:lnTo>
                  <a:pt x="114300" y="228600"/>
                </a:lnTo>
                <a:lnTo>
                  <a:pt x="114300" y="240030"/>
                </a:lnTo>
                <a:lnTo>
                  <a:pt x="114300" y="240030"/>
                </a:lnTo>
                <a:lnTo>
                  <a:pt x="125730" y="251460"/>
                </a:lnTo>
                <a:lnTo>
                  <a:pt x="125730" y="251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777740" y="1897380"/>
            <a:ext cx="1" cy="45721"/>
          </a:xfrm>
          <a:custGeom>
            <a:avLst/>
            <a:gdLst/>
            <a:ahLst/>
            <a:cxnLst/>
            <a:rect l="0" t="0" r="0" b="0"/>
            <a:pathLst>
              <a:path w="1" h="457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1430"/>
                </a:lnTo>
                <a:lnTo>
                  <a:pt x="0" y="11430"/>
                </a:lnTo>
                <a:lnTo>
                  <a:pt x="0" y="22860"/>
                </a:lnTo>
                <a:lnTo>
                  <a:pt x="0" y="34290"/>
                </a:lnTo>
                <a:lnTo>
                  <a:pt x="0" y="45720"/>
                </a:lnTo>
                <a:lnTo>
                  <a:pt x="0" y="45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57750" y="1691640"/>
            <a:ext cx="400051" cy="251461"/>
          </a:xfrm>
          <a:custGeom>
            <a:avLst/>
            <a:gdLst/>
            <a:ahLst/>
            <a:cxnLst/>
            <a:rect l="0" t="0" r="0" b="0"/>
            <a:pathLst>
              <a:path w="400051" h="251461">
                <a:moveTo>
                  <a:pt x="57150" y="34290"/>
                </a:moveTo>
                <a:lnTo>
                  <a:pt x="45720" y="34290"/>
                </a:lnTo>
                <a:lnTo>
                  <a:pt x="45720" y="22860"/>
                </a:lnTo>
                <a:lnTo>
                  <a:pt x="45720" y="22860"/>
                </a:lnTo>
                <a:lnTo>
                  <a:pt x="34290" y="34290"/>
                </a:lnTo>
                <a:lnTo>
                  <a:pt x="34290" y="34290"/>
                </a:lnTo>
                <a:lnTo>
                  <a:pt x="34290" y="45720"/>
                </a:lnTo>
                <a:lnTo>
                  <a:pt x="22860" y="57150"/>
                </a:lnTo>
                <a:lnTo>
                  <a:pt x="22860" y="68580"/>
                </a:lnTo>
                <a:lnTo>
                  <a:pt x="11430" y="91440"/>
                </a:lnTo>
                <a:lnTo>
                  <a:pt x="11430" y="102870"/>
                </a:lnTo>
                <a:lnTo>
                  <a:pt x="0" y="125730"/>
                </a:lnTo>
                <a:lnTo>
                  <a:pt x="0" y="137160"/>
                </a:lnTo>
                <a:lnTo>
                  <a:pt x="0" y="160020"/>
                </a:lnTo>
                <a:lnTo>
                  <a:pt x="0" y="171450"/>
                </a:lnTo>
                <a:lnTo>
                  <a:pt x="0" y="182880"/>
                </a:lnTo>
                <a:lnTo>
                  <a:pt x="0" y="194310"/>
                </a:lnTo>
                <a:lnTo>
                  <a:pt x="11430" y="205740"/>
                </a:lnTo>
                <a:lnTo>
                  <a:pt x="11430" y="205740"/>
                </a:lnTo>
                <a:lnTo>
                  <a:pt x="22860" y="217170"/>
                </a:lnTo>
                <a:lnTo>
                  <a:pt x="34290" y="217170"/>
                </a:lnTo>
                <a:lnTo>
                  <a:pt x="45720" y="217170"/>
                </a:lnTo>
                <a:lnTo>
                  <a:pt x="57150" y="217170"/>
                </a:lnTo>
                <a:lnTo>
                  <a:pt x="68580" y="217170"/>
                </a:lnTo>
                <a:lnTo>
                  <a:pt x="80010" y="217170"/>
                </a:lnTo>
                <a:lnTo>
                  <a:pt x="91440" y="205740"/>
                </a:lnTo>
                <a:lnTo>
                  <a:pt x="102870" y="205740"/>
                </a:lnTo>
                <a:lnTo>
                  <a:pt x="114300" y="194310"/>
                </a:lnTo>
                <a:lnTo>
                  <a:pt x="114300" y="182880"/>
                </a:lnTo>
                <a:lnTo>
                  <a:pt x="125730" y="182880"/>
                </a:lnTo>
                <a:lnTo>
                  <a:pt x="125730" y="171450"/>
                </a:lnTo>
                <a:lnTo>
                  <a:pt x="137160" y="160020"/>
                </a:lnTo>
                <a:lnTo>
                  <a:pt x="137160" y="160020"/>
                </a:lnTo>
                <a:lnTo>
                  <a:pt x="125730" y="148590"/>
                </a:lnTo>
                <a:lnTo>
                  <a:pt x="125730" y="137160"/>
                </a:lnTo>
                <a:lnTo>
                  <a:pt x="125730" y="125730"/>
                </a:lnTo>
                <a:lnTo>
                  <a:pt x="114300" y="125730"/>
                </a:lnTo>
                <a:lnTo>
                  <a:pt x="102870" y="114300"/>
                </a:lnTo>
                <a:lnTo>
                  <a:pt x="91440" y="102870"/>
                </a:lnTo>
                <a:lnTo>
                  <a:pt x="80010" y="102870"/>
                </a:lnTo>
                <a:lnTo>
                  <a:pt x="68580" y="91440"/>
                </a:lnTo>
                <a:lnTo>
                  <a:pt x="57150" y="80010"/>
                </a:lnTo>
                <a:lnTo>
                  <a:pt x="57150" y="68580"/>
                </a:lnTo>
                <a:lnTo>
                  <a:pt x="45720" y="57150"/>
                </a:lnTo>
                <a:lnTo>
                  <a:pt x="34290" y="57150"/>
                </a:lnTo>
                <a:lnTo>
                  <a:pt x="34290" y="45720"/>
                </a:lnTo>
                <a:lnTo>
                  <a:pt x="34290" y="34290"/>
                </a:lnTo>
                <a:lnTo>
                  <a:pt x="34290" y="34290"/>
                </a:lnTo>
                <a:lnTo>
                  <a:pt x="34290" y="22860"/>
                </a:lnTo>
                <a:lnTo>
                  <a:pt x="34290" y="22860"/>
                </a:lnTo>
                <a:lnTo>
                  <a:pt x="45720" y="22860"/>
                </a:lnTo>
                <a:lnTo>
                  <a:pt x="45720" y="11430"/>
                </a:lnTo>
                <a:lnTo>
                  <a:pt x="57150" y="0"/>
                </a:lnTo>
                <a:lnTo>
                  <a:pt x="68580" y="0"/>
                </a:lnTo>
                <a:lnTo>
                  <a:pt x="80010" y="0"/>
                </a:lnTo>
                <a:lnTo>
                  <a:pt x="102870" y="0"/>
                </a:lnTo>
                <a:lnTo>
                  <a:pt x="114300" y="0"/>
                </a:lnTo>
                <a:lnTo>
                  <a:pt x="125730" y="0"/>
                </a:lnTo>
                <a:lnTo>
                  <a:pt x="137160" y="0"/>
                </a:lnTo>
                <a:lnTo>
                  <a:pt x="148590" y="0"/>
                </a:lnTo>
                <a:lnTo>
                  <a:pt x="160020" y="0"/>
                </a:lnTo>
                <a:lnTo>
                  <a:pt x="160020" y="11430"/>
                </a:lnTo>
                <a:lnTo>
                  <a:pt x="171450" y="11430"/>
                </a:lnTo>
                <a:lnTo>
                  <a:pt x="171450" y="22860"/>
                </a:lnTo>
                <a:lnTo>
                  <a:pt x="171450" y="34290"/>
                </a:lnTo>
                <a:lnTo>
                  <a:pt x="171450" y="45720"/>
                </a:lnTo>
                <a:lnTo>
                  <a:pt x="171450" y="57150"/>
                </a:lnTo>
                <a:lnTo>
                  <a:pt x="171450" y="68580"/>
                </a:lnTo>
                <a:lnTo>
                  <a:pt x="171450" y="91440"/>
                </a:lnTo>
                <a:lnTo>
                  <a:pt x="160020" y="102870"/>
                </a:lnTo>
                <a:lnTo>
                  <a:pt x="160020" y="125730"/>
                </a:lnTo>
                <a:lnTo>
                  <a:pt x="160020" y="137160"/>
                </a:lnTo>
                <a:lnTo>
                  <a:pt x="160020" y="148590"/>
                </a:lnTo>
                <a:lnTo>
                  <a:pt x="160020" y="171450"/>
                </a:lnTo>
                <a:lnTo>
                  <a:pt x="160020" y="182880"/>
                </a:lnTo>
                <a:lnTo>
                  <a:pt x="160020" y="194310"/>
                </a:lnTo>
                <a:lnTo>
                  <a:pt x="171450" y="205740"/>
                </a:lnTo>
                <a:lnTo>
                  <a:pt x="171450" y="217170"/>
                </a:lnTo>
                <a:lnTo>
                  <a:pt x="182880" y="228600"/>
                </a:lnTo>
                <a:lnTo>
                  <a:pt x="182880" y="228600"/>
                </a:lnTo>
                <a:lnTo>
                  <a:pt x="194310" y="240030"/>
                </a:lnTo>
                <a:lnTo>
                  <a:pt x="205740" y="240030"/>
                </a:lnTo>
                <a:lnTo>
                  <a:pt x="205740" y="240030"/>
                </a:lnTo>
                <a:lnTo>
                  <a:pt x="217170" y="240030"/>
                </a:lnTo>
                <a:lnTo>
                  <a:pt x="228600" y="240030"/>
                </a:lnTo>
                <a:lnTo>
                  <a:pt x="240030" y="240030"/>
                </a:lnTo>
                <a:lnTo>
                  <a:pt x="251460" y="240030"/>
                </a:lnTo>
                <a:lnTo>
                  <a:pt x="251460" y="240030"/>
                </a:lnTo>
                <a:lnTo>
                  <a:pt x="262890" y="228600"/>
                </a:lnTo>
                <a:lnTo>
                  <a:pt x="274320" y="228600"/>
                </a:lnTo>
                <a:lnTo>
                  <a:pt x="274320" y="217170"/>
                </a:lnTo>
                <a:lnTo>
                  <a:pt x="285750" y="205740"/>
                </a:lnTo>
                <a:lnTo>
                  <a:pt x="285750" y="205740"/>
                </a:lnTo>
                <a:lnTo>
                  <a:pt x="285750" y="194310"/>
                </a:lnTo>
                <a:lnTo>
                  <a:pt x="285750" y="182880"/>
                </a:lnTo>
                <a:lnTo>
                  <a:pt x="285750" y="171450"/>
                </a:lnTo>
                <a:lnTo>
                  <a:pt x="285750" y="160020"/>
                </a:lnTo>
                <a:lnTo>
                  <a:pt x="274320" y="148590"/>
                </a:lnTo>
                <a:lnTo>
                  <a:pt x="274320" y="137160"/>
                </a:lnTo>
                <a:lnTo>
                  <a:pt x="274320" y="125730"/>
                </a:lnTo>
                <a:lnTo>
                  <a:pt x="262890" y="102870"/>
                </a:lnTo>
                <a:lnTo>
                  <a:pt x="251460" y="91440"/>
                </a:lnTo>
                <a:lnTo>
                  <a:pt x="251460" y="80010"/>
                </a:lnTo>
                <a:lnTo>
                  <a:pt x="240030" y="68580"/>
                </a:lnTo>
                <a:lnTo>
                  <a:pt x="240030" y="57150"/>
                </a:lnTo>
                <a:lnTo>
                  <a:pt x="240030" y="45720"/>
                </a:lnTo>
                <a:lnTo>
                  <a:pt x="228600" y="34290"/>
                </a:lnTo>
                <a:lnTo>
                  <a:pt x="228600" y="34290"/>
                </a:lnTo>
                <a:lnTo>
                  <a:pt x="228600" y="22860"/>
                </a:lnTo>
                <a:lnTo>
                  <a:pt x="228600" y="22860"/>
                </a:lnTo>
                <a:lnTo>
                  <a:pt x="217170" y="11430"/>
                </a:lnTo>
                <a:lnTo>
                  <a:pt x="217170" y="11430"/>
                </a:lnTo>
                <a:lnTo>
                  <a:pt x="217170" y="0"/>
                </a:lnTo>
                <a:lnTo>
                  <a:pt x="217170" y="0"/>
                </a:lnTo>
                <a:lnTo>
                  <a:pt x="217170" y="0"/>
                </a:lnTo>
                <a:lnTo>
                  <a:pt x="217170" y="0"/>
                </a:lnTo>
                <a:lnTo>
                  <a:pt x="217170" y="0"/>
                </a:lnTo>
                <a:lnTo>
                  <a:pt x="228600" y="0"/>
                </a:lnTo>
                <a:lnTo>
                  <a:pt x="228600" y="11430"/>
                </a:lnTo>
                <a:lnTo>
                  <a:pt x="228600" y="11430"/>
                </a:lnTo>
                <a:lnTo>
                  <a:pt x="240030" y="11430"/>
                </a:lnTo>
                <a:lnTo>
                  <a:pt x="251460" y="11430"/>
                </a:lnTo>
                <a:lnTo>
                  <a:pt x="251460" y="11430"/>
                </a:lnTo>
                <a:lnTo>
                  <a:pt x="262890" y="11430"/>
                </a:lnTo>
                <a:lnTo>
                  <a:pt x="274320" y="22860"/>
                </a:lnTo>
                <a:lnTo>
                  <a:pt x="285750" y="22860"/>
                </a:lnTo>
                <a:lnTo>
                  <a:pt x="297180" y="22860"/>
                </a:lnTo>
                <a:lnTo>
                  <a:pt x="308610" y="22860"/>
                </a:lnTo>
                <a:lnTo>
                  <a:pt x="308610" y="34290"/>
                </a:lnTo>
                <a:lnTo>
                  <a:pt x="320040" y="34290"/>
                </a:lnTo>
                <a:lnTo>
                  <a:pt x="331470" y="45720"/>
                </a:lnTo>
                <a:lnTo>
                  <a:pt x="331470" y="57150"/>
                </a:lnTo>
                <a:lnTo>
                  <a:pt x="331470" y="68580"/>
                </a:lnTo>
                <a:lnTo>
                  <a:pt x="331470" y="80010"/>
                </a:lnTo>
                <a:lnTo>
                  <a:pt x="331470" y="91440"/>
                </a:lnTo>
                <a:lnTo>
                  <a:pt x="331470" y="102870"/>
                </a:lnTo>
                <a:lnTo>
                  <a:pt x="331470" y="125730"/>
                </a:lnTo>
                <a:lnTo>
                  <a:pt x="331470" y="137160"/>
                </a:lnTo>
                <a:lnTo>
                  <a:pt x="320040" y="160020"/>
                </a:lnTo>
                <a:lnTo>
                  <a:pt x="320040" y="171450"/>
                </a:lnTo>
                <a:lnTo>
                  <a:pt x="320040" y="182880"/>
                </a:lnTo>
                <a:lnTo>
                  <a:pt x="320040" y="194310"/>
                </a:lnTo>
                <a:lnTo>
                  <a:pt x="320040" y="205740"/>
                </a:lnTo>
                <a:lnTo>
                  <a:pt x="320040" y="217170"/>
                </a:lnTo>
                <a:lnTo>
                  <a:pt x="320040" y="228600"/>
                </a:lnTo>
                <a:lnTo>
                  <a:pt x="320040" y="240030"/>
                </a:lnTo>
                <a:lnTo>
                  <a:pt x="331470" y="240030"/>
                </a:lnTo>
                <a:lnTo>
                  <a:pt x="331470" y="251460"/>
                </a:lnTo>
                <a:lnTo>
                  <a:pt x="342900" y="251460"/>
                </a:lnTo>
                <a:lnTo>
                  <a:pt x="342900" y="251460"/>
                </a:lnTo>
                <a:lnTo>
                  <a:pt x="354330" y="251460"/>
                </a:lnTo>
                <a:lnTo>
                  <a:pt x="354330" y="240030"/>
                </a:lnTo>
                <a:lnTo>
                  <a:pt x="365760" y="240030"/>
                </a:lnTo>
                <a:lnTo>
                  <a:pt x="377190" y="240030"/>
                </a:lnTo>
                <a:lnTo>
                  <a:pt x="377190" y="228600"/>
                </a:lnTo>
                <a:lnTo>
                  <a:pt x="388620" y="217170"/>
                </a:lnTo>
                <a:lnTo>
                  <a:pt x="388620" y="217170"/>
                </a:lnTo>
                <a:lnTo>
                  <a:pt x="388620" y="205740"/>
                </a:lnTo>
                <a:lnTo>
                  <a:pt x="400050" y="194310"/>
                </a:lnTo>
                <a:lnTo>
                  <a:pt x="400050" y="182880"/>
                </a:lnTo>
                <a:lnTo>
                  <a:pt x="400050" y="171450"/>
                </a:lnTo>
                <a:lnTo>
                  <a:pt x="400050" y="160020"/>
                </a:lnTo>
                <a:lnTo>
                  <a:pt x="400050" y="160020"/>
                </a:lnTo>
                <a:lnTo>
                  <a:pt x="400050" y="137160"/>
                </a:lnTo>
                <a:lnTo>
                  <a:pt x="388620" y="125730"/>
                </a:lnTo>
                <a:lnTo>
                  <a:pt x="388620" y="114300"/>
                </a:lnTo>
                <a:lnTo>
                  <a:pt x="377190" y="102870"/>
                </a:lnTo>
                <a:lnTo>
                  <a:pt x="377190" y="91440"/>
                </a:lnTo>
                <a:lnTo>
                  <a:pt x="365760" y="91440"/>
                </a:lnTo>
                <a:lnTo>
                  <a:pt x="354330" y="68580"/>
                </a:lnTo>
                <a:lnTo>
                  <a:pt x="342900" y="68580"/>
                </a:lnTo>
                <a:lnTo>
                  <a:pt x="331470" y="57150"/>
                </a:lnTo>
                <a:lnTo>
                  <a:pt x="320040" y="57150"/>
                </a:lnTo>
                <a:lnTo>
                  <a:pt x="308610" y="45720"/>
                </a:lnTo>
                <a:lnTo>
                  <a:pt x="308610" y="45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An arrangement of objects, pictures, or numbers in columns and rows is called an </a:t>
            </a:r>
            <a:r>
              <a:rPr lang="en-GB" b="1" dirty="0">
                <a:solidFill>
                  <a:srgbClr val="000000"/>
                </a:solidFill>
              </a:rPr>
              <a:t>array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b="1" dirty="0">
                <a:solidFill>
                  <a:srgbClr val="000000"/>
                </a:solidFill>
              </a:rPr>
              <a:t>Arrays</a:t>
            </a:r>
            <a:r>
              <a:rPr lang="en-GB" dirty="0">
                <a:solidFill>
                  <a:srgbClr val="000000"/>
                </a:solidFill>
              </a:rPr>
              <a:t> are useful representations of multiplication concepts.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29000"/>
            <a:ext cx="35623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3177540" y="409194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846070" y="3657600"/>
            <a:ext cx="1657351" cy="445771"/>
          </a:xfrm>
          <a:custGeom>
            <a:avLst/>
            <a:gdLst/>
            <a:ahLst/>
            <a:cxnLst/>
            <a:rect l="0" t="0" r="0" b="0"/>
            <a:pathLst>
              <a:path w="1657351" h="445771">
                <a:moveTo>
                  <a:pt x="1508760" y="91440"/>
                </a:moveTo>
                <a:lnTo>
                  <a:pt x="1508760" y="80010"/>
                </a:lnTo>
                <a:lnTo>
                  <a:pt x="1497330" y="80010"/>
                </a:lnTo>
                <a:lnTo>
                  <a:pt x="1497330" y="80010"/>
                </a:lnTo>
                <a:lnTo>
                  <a:pt x="1485900" y="80010"/>
                </a:lnTo>
                <a:lnTo>
                  <a:pt x="1485900" y="80010"/>
                </a:lnTo>
                <a:lnTo>
                  <a:pt x="1474470" y="80010"/>
                </a:lnTo>
                <a:lnTo>
                  <a:pt x="1463040" y="68580"/>
                </a:lnTo>
                <a:lnTo>
                  <a:pt x="1463040" y="68580"/>
                </a:lnTo>
                <a:lnTo>
                  <a:pt x="1451610" y="68580"/>
                </a:lnTo>
                <a:lnTo>
                  <a:pt x="1440180" y="68580"/>
                </a:lnTo>
                <a:lnTo>
                  <a:pt x="1440180" y="68580"/>
                </a:lnTo>
                <a:lnTo>
                  <a:pt x="1428750" y="68580"/>
                </a:lnTo>
                <a:lnTo>
                  <a:pt x="1417320" y="68580"/>
                </a:lnTo>
                <a:lnTo>
                  <a:pt x="1405890" y="68580"/>
                </a:lnTo>
                <a:lnTo>
                  <a:pt x="1394460" y="68580"/>
                </a:lnTo>
                <a:lnTo>
                  <a:pt x="1383030" y="68580"/>
                </a:lnTo>
                <a:lnTo>
                  <a:pt x="1371600" y="68580"/>
                </a:lnTo>
                <a:lnTo>
                  <a:pt x="1360170" y="68580"/>
                </a:lnTo>
                <a:lnTo>
                  <a:pt x="1348740" y="68580"/>
                </a:lnTo>
                <a:lnTo>
                  <a:pt x="1337310" y="68580"/>
                </a:lnTo>
                <a:lnTo>
                  <a:pt x="1337310" y="57150"/>
                </a:lnTo>
                <a:lnTo>
                  <a:pt x="1325880" y="57150"/>
                </a:lnTo>
                <a:lnTo>
                  <a:pt x="1303020" y="57150"/>
                </a:lnTo>
                <a:lnTo>
                  <a:pt x="1291590" y="57150"/>
                </a:lnTo>
                <a:lnTo>
                  <a:pt x="1280160" y="57150"/>
                </a:lnTo>
                <a:lnTo>
                  <a:pt x="1268730" y="57150"/>
                </a:lnTo>
                <a:lnTo>
                  <a:pt x="1257300" y="57150"/>
                </a:lnTo>
                <a:lnTo>
                  <a:pt x="1245870" y="57150"/>
                </a:lnTo>
                <a:lnTo>
                  <a:pt x="1234440" y="57150"/>
                </a:lnTo>
                <a:lnTo>
                  <a:pt x="1223010" y="57150"/>
                </a:lnTo>
                <a:lnTo>
                  <a:pt x="1200150" y="45720"/>
                </a:lnTo>
                <a:lnTo>
                  <a:pt x="1188720" y="45720"/>
                </a:lnTo>
                <a:lnTo>
                  <a:pt x="1177290" y="45720"/>
                </a:lnTo>
                <a:lnTo>
                  <a:pt x="1165860" y="45720"/>
                </a:lnTo>
                <a:lnTo>
                  <a:pt x="1154430" y="45720"/>
                </a:lnTo>
                <a:lnTo>
                  <a:pt x="1131570" y="34290"/>
                </a:lnTo>
                <a:lnTo>
                  <a:pt x="1120140" y="34290"/>
                </a:lnTo>
                <a:lnTo>
                  <a:pt x="1108710" y="34290"/>
                </a:lnTo>
                <a:lnTo>
                  <a:pt x="1097280" y="34290"/>
                </a:lnTo>
                <a:lnTo>
                  <a:pt x="1074420" y="22860"/>
                </a:lnTo>
                <a:lnTo>
                  <a:pt x="1062990" y="22860"/>
                </a:lnTo>
                <a:lnTo>
                  <a:pt x="1051560" y="22860"/>
                </a:lnTo>
                <a:lnTo>
                  <a:pt x="1040130" y="22860"/>
                </a:lnTo>
                <a:lnTo>
                  <a:pt x="1017270" y="22860"/>
                </a:lnTo>
                <a:lnTo>
                  <a:pt x="1005840" y="11430"/>
                </a:lnTo>
                <a:lnTo>
                  <a:pt x="994410" y="11430"/>
                </a:lnTo>
                <a:lnTo>
                  <a:pt x="971550" y="11430"/>
                </a:lnTo>
                <a:lnTo>
                  <a:pt x="960120" y="11430"/>
                </a:lnTo>
                <a:lnTo>
                  <a:pt x="948690" y="11430"/>
                </a:lnTo>
                <a:lnTo>
                  <a:pt x="937260" y="11430"/>
                </a:lnTo>
                <a:lnTo>
                  <a:pt x="914400" y="11430"/>
                </a:lnTo>
                <a:lnTo>
                  <a:pt x="902970" y="11430"/>
                </a:lnTo>
                <a:lnTo>
                  <a:pt x="880110" y="0"/>
                </a:lnTo>
                <a:lnTo>
                  <a:pt x="868680" y="11430"/>
                </a:lnTo>
                <a:lnTo>
                  <a:pt x="857250" y="11430"/>
                </a:lnTo>
                <a:lnTo>
                  <a:pt x="834390" y="11430"/>
                </a:lnTo>
                <a:lnTo>
                  <a:pt x="822960" y="11430"/>
                </a:lnTo>
                <a:lnTo>
                  <a:pt x="800100" y="11430"/>
                </a:lnTo>
                <a:lnTo>
                  <a:pt x="788670" y="11430"/>
                </a:lnTo>
                <a:lnTo>
                  <a:pt x="765810" y="11430"/>
                </a:lnTo>
                <a:lnTo>
                  <a:pt x="754380" y="11430"/>
                </a:lnTo>
                <a:lnTo>
                  <a:pt x="742950" y="11430"/>
                </a:lnTo>
                <a:lnTo>
                  <a:pt x="720090" y="11430"/>
                </a:lnTo>
                <a:lnTo>
                  <a:pt x="708660" y="11430"/>
                </a:lnTo>
                <a:lnTo>
                  <a:pt x="685800" y="11430"/>
                </a:lnTo>
                <a:lnTo>
                  <a:pt x="674370" y="11430"/>
                </a:lnTo>
                <a:lnTo>
                  <a:pt x="662940" y="11430"/>
                </a:lnTo>
                <a:lnTo>
                  <a:pt x="640080" y="11430"/>
                </a:lnTo>
                <a:lnTo>
                  <a:pt x="628650" y="22860"/>
                </a:lnTo>
                <a:lnTo>
                  <a:pt x="617220" y="22860"/>
                </a:lnTo>
                <a:lnTo>
                  <a:pt x="594360" y="22860"/>
                </a:lnTo>
                <a:lnTo>
                  <a:pt x="582930" y="22860"/>
                </a:lnTo>
                <a:lnTo>
                  <a:pt x="571500" y="22860"/>
                </a:lnTo>
                <a:lnTo>
                  <a:pt x="548640" y="22860"/>
                </a:lnTo>
                <a:lnTo>
                  <a:pt x="537210" y="22860"/>
                </a:lnTo>
                <a:lnTo>
                  <a:pt x="525780" y="22860"/>
                </a:lnTo>
                <a:lnTo>
                  <a:pt x="502920" y="22860"/>
                </a:lnTo>
                <a:lnTo>
                  <a:pt x="491490" y="22860"/>
                </a:lnTo>
                <a:lnTo>
                  <a:pt x="480060" y="22860"/>
                </a:lnTo>
                <a:lnTo>
                  <a:pt x="468630" y="22860"/>
                </a:lnTo>
                <a:lnTo>
                  <a:pt x="457200" y="22860"/>
                </a:lnTo>
                <a:lnTo>
                  <a:pt x="434340" y="22860"/>
                </a:lnTo>
                <a:lnTo>
                  <a:pt x="422910" y="22860"/>
                </a:lnTo>
                <a:lnTo>
                  <a:pt x="411480" y="22860"/>
                </a:lnTo>
                <a:lnTo>
                  <a:pt x="400050" y="34290"/>
                </a:lnTo>
                <a:lnTo>
                  <a:pt x="388620" y="34290"/>
                </a:lnTo>
                <a:lnTo>
                  <a:pt x="365760" y="34290"/>
                </a:lnTo>
                <a:lnTo>
                  <a:pt x="354330" y="34290"/>
                </a:lnTo>
                <a:lnTo>
                  <a:pt x="342900" y="34290"/>
                </a:lnTo>
                <a:lnTo>
                  <a:pt x="331470" y="45720"/>
                </a:lnTo>
                <a:lnTo>
                  <a:pt x="308610" y="45720"/>
                </a:lnTo>
                <a:lnTo>
                  <a:pt x="297180" y="45720"/>
                </a:lnTo>
                <a:lnTo>
                  <a:pt x="285750" y="45720"/>
                </a:lnTo>
                <a:lnTo>
                  <a:pt x="274320" y="57150"/>
                </a:lnTo>
                <a:lnTo>
                  <a:pt x="262890" y="57150"/>
                </a:lnTo>
                <a:lnTo>
                  <a:pt x="251460" y="57150"/>
                </a:lnTo>
                <a:lnTo>
                  <a:pt x="240030" y="68580"/>
                </a:lnTo>
                <a:lnTo>
                  <a:pt x="228600" y="68580"/>
                </a:lnTo>
                <a:lnTo>
                  <a:pt x="217170" y="68580"/>
                </a:lnTo>
                <a:lnTo>
                  <a:pt x="205740" y="80010"/>
                </a:lnTo>
                <a:lnTo>
                  <a:pt x="194310" y="80010"/>
                </a:lnTo>
                <a:lnTo>
                  <a:pt x="182880" y="80010"/>
                </a:lnTo>
                <a:lnTo>
                  <a:pt x="171450" y="91440"/>
                </a:lnTo>
                <a:lnTo>
                  <a:pt x="160020" y="91440"/>
                </a:lnTo>
                <a:lnTo>
                  <a:pt x="148590" y="91440"/>
                </a:lnTo>
                <a:lnTo>
                  <a:pt x="137160" y="102870"/>
                </a:lnTo>
                <a:lnTo>
                  <a:pt x="125730" y="102870"/>
                </a:lnTo>
                <a:lnTo>
                  <a:pt x="114300" y="114300"/>
                </a:lnTo>
                <a:lnTo>
                  <a:pt x="114300" y="114300"/>
                </a:lnTo>
                <a:lnTo>
                  <a:pt x="102870" y="114300"/>
                </a:lnTo>
                <a:lnTo>
                  <a:pt x="91440" y="125730"/>
                </a:lnTo>
                <a:lnTo>
                  <a:pt x="80010" y="125730"/>
                </a:lnTo>
                <a:lnTo>
                  <a:pt x="80010" y="137160"/>
                </a:lnTo>
                <a:lnTo>
                  <a:pt x="68580" y="137160"/>
                </a:lnTo>
                <a:lnTo>
                  <a:pt x="57150" y="137160"/>
                </a:lnTo>
                <a:lnTo>
                  <a:pt x="45720" y="148590"/>
                </a:lnTo>
                <a:lnTo>
                  <a:pt x="45720" y="148590"/>
                </a:lnTo>
                <a:lnTo>
                  <a:pt x="34290" y="160020"/>
                </a:lnTo>
                <a:lnTo>
                  <a:pt x="34290" y="160020"/>
                </a:lnTo>
                <a:lnTo>
                  <a:pt x="22860" y="171450"/>
                </a:lnTo>
                <a:lnTo>
                  <a:pt x="22860" y="171450"/>
                </a:lnTo>
                <a:lnTo>
                  <a:pt x="22860" y="182880"/>
                </a:lnTo>
                <a:lnTo>
                  <a:pt x="11430" y="182880"/>
                </a:lnTo>
                <a:lnTo>
                  <a:pt x="11430" y="194310"/>
                </a:lnTo>
                <a:lnTo>
                  <a:pt x="11430" y="194310"/>
                </a:lnTo>
                <a:lnTo>
                  <a:pt x="11430" y="205740"/>
                </a:lnTo>
                <a:lnTo>
                  <a:pt x="11430" y="205740"/>
                </a:lnTo>
                <a:lnTo>
                  <a:pt x="11430" y="217170"/>
                </a:lnTo>
                <a:lnTo>
                  <a:pt x="0" y="217170"/>
                </a:lnTo>
                <a:lnTo>
                  <a:pt x="0" y="228600"/>
                </a:lnTo>
                <a:lnTo>
                  <a:pt x="0" y="228600"/>
                </a:lnTo>
                <a:lnTo>
                  <a:pt x="11430" y="240030"/>
                </a:lnTo>
                <a:lnTo>
                  <a:pt x="11430" y="240030"/>
                </a:lnTo>
                <a:lnTo>
                  <a:pt x="11430" y="251460"/>
                </a:lnTo>
                <a:lnTo>
                  <a:pt x="11430" y="251460"/>
                </a:lnTo>
                <a:lnTo>
                  <a:pt x="11430" y="262890"/>
                </a:lnTo>
                <a:lnTo>
                  <a:pt x="11430" y="262890"/>
                </a:lnTo>
                <a:lnTo>
                  <a:pt x="11430" y="274320"/>
                </a:lnTo>
                <a:lnTo>
                  <a:pt x="22860" y="274320"/>
                </a:lnTo>
                <a:lnTo>
                  <a:pt x="22860" y="285750"/>
                </a:lnTo>
                <a:lnTo>
                  <a:pt x="22860" y="297180"/>
                </a:lnTo>
                <a:lnTo>
                  <a:pt x="22860" y="297180"/>
                </a:lnTo>
                <a:lnTo>
                  <a:pt x="34290" y="308610"/>
                </a:lnTo>
                <a:lnTo>
                  <a:pt x="34290" y="308610"/>
                </a:lnTo>
                <a:lnTo>
                  <a:pt x="34290" y="320040"/>
                </a:lnTo>
                <a:lnTo>
                  <a:pt x="45720" y="320040"/>
                </a:lnTo>
                <a:lnTo>
                  <a:pt x="45720" y="331470"/>
                </a:lnTo>
                <a:lnTo>
                  <a:pt x="57150" y="331470"/>
                </a:lnTo>
                <a:lnTo>
                  <a:pt x="57150" y="342900"/>
                </a:lnTo>
                <a:lnTo>
                  <a:pt x="68580" y="342900"/>
                </a:lnTo>
                <a:lnTo>
                  <a:pt x="68580" y="342900"/>
                </a:lnTo>
                <a:lnTo>
                  <a:pt x="80010" y="354330"/>
                </a:lnTo>
                <a:lnTo>
                  <a:pt x="80010" y="354330"/>
                </a:lnTo>
                <a:lnTo>
                  <a:pt x="91440" y="365760"/>
                </a:lnTo>
                <a:lnTo>
                  <a:pt x="91440" y="365760"/>
                </a:lnTo>
                <a:lnTo>
                  <a:pt x="102870" y="365760"/>
                </a:lnTo>
                <a:lnTo>
                  <a:pt x="102870" y="365760"/>
                </a:lnTo>
                <a:lnTo>
                  <a:pt x="114300" y="377190"/>
                </a:lnTo>
                <a:lnTo>
                  <a:pt x="125730" y="377190"/>
                </a:lnTo>
                <a:lnTo>
                  <a:pt x="125730" y="377190"/>
                </a:lnTo>
                <a:lnTo>
                  <a:pt x="137160" y="377190"/>
                </a:lnTo>
                <a:lnTo>
                  <a:pt x="148590" y="388620"/>
                </a:lnTo>
                <a:lnTo>
                  <a:pt x="148590" y="388620"/>
                </a:lnTo>
                <a:lnTo>
                  <a:pt x="160020" y="388620"/>
                </a:lnTo>
                <a:lnTo>
                  <a:pt x="171450" y="388620"/>
                </a:lnTo>
                <a:lnTo>
                  <a:pt x="171450" y="388620"/>
                </a:lnTo>
                <a:lnTo>
                  <a:pt x="182880" y="400050"/>
                </a:lnTo>
                <a:lnTo>
                  <a:pt x="194310" y="400050"/>
                </a:lnTo>
                <a:lnTo>
                  <a:pt x="194310" y="400050"/>
                </a:lnTo>
                <a:lnTo>
                  <a:pt x="205740" y="400050"/>
                </a:lnTo>
                <a:lnTo>
                  <a:pt x="217170" y="400050"/>
                </a:lnTo>
                <a:lnTo>
                  <a:pt x="228600" y="400050"/>
                </a:lnTo>
                <a:lnTo>
                  <a:pt x="240030" y="400050"/>
                </a:lnTo>
                <a:lnTo>
                  <a:pt x="240030" y="400050"/>
                </a:lnTo>
                <a:lnTo>
                  <a:pt x="251460" y="411480"/>
                </a:lnTo>
                <a:lnTo>
                  <a:pt x="262890" y="411480"/>
                </a:lnTo>
                <a:lnTo>
                  <a:pt x="274320" y="411480"/>
                </a:lnTo>
                <a:lnTo>
                  <a:pt x="274320" y="411480"/>
                </a:lnTo>
                <a:lnTo>
                  <a:pt x="285750" y="411480"/>
                </a:lnTo>
                <a:lnTo>
                  <a:pt x="297180" y="422910"/>
                </a:lnTo>
                <a:lnTo>
                  <a:pt x="297180" y="422910"/>
                </a:lnTo>
                <a:lnTo>
                  <a:pt x="308610" y="422910"/>
                </a:lnTo>
                <a:lnTo>
                  <a:pt x="320040" y="422910"/>
                </a:lnTo>
                <a:lnTo>
                  <a:pt x="331470" y="434340"/>
                </a:lnTo>
                <a:lnTo>
                  <a:pt x="342900" y="434340"/>
                </a:lnTo>
                <a:lnTo>
                  <a:pt x="342900" y="434340"/>
                </a:lnTo>
                <a:lnTo>
                  <a:pt x="354330" y="434340"/>
                </a:lnTo>
                <a:lnTo>
                  <a:pt x="365760" y="434340"/>
                </a:lnTo>
                <a:lnTo>
                  <a:pt x="377190" y="434340"/>
                </a:lnTo>
                <a:lnTo>
                  <a:pt x="388620" y="434340"/>
                </a:lnTo>
                <a:lnTo>
                  <a:pt x="388620" y="445770"/>
                </a:lnTo>
                <a:lnTo>
                  <a:pt x="400050" y="445770"/>
                </a:lnTo>
                <a:lnTo>
                  <a:pt x="411480" y="445770"/>
                </a:lnTo>
                <a:lnTo>
                  <a:pt x="422910" y="445770"/>
                </a:lnTo>
                <a:lnTo>
                  <a:pt x="434340" y="445770"/>
                </a:lnTo>
                <a:lnTo>
                  <a:pt x="445770" y="445770"/>
                </a:lnTo>
                <a:lnTo>
                  <a:pt x="457200" y="445770"/>
                </a:lnTo>
                <a:lnTo>
                  <a:pt x="468630" y="445770"/>
                </a:lnTo>
                <a:lnTo>
                  <a:pt x="480060" y="445770"/>
                </a:lnTo>
                <a:lnTo>
                  <a:pt x="491490" y="445770"/>
                </a:lnTo>
                <a:lnTo>
                  <a:pt x="502920" y="445770"/>
                </a:lnTo>
                <a:lnTo>
                  <a:pt x="514350" y="445770"/>
                </a:lnTo>
                <a:lnTo>
                  <a:pt x="525780" y="445770"/>
                </a:lnTo>
                <a:lnTo>
                  <a:pt x="537210" y="445770"/>
                </a:lnTo>
                <a:lnTo>
                  <a:pt x="548640" y="445770"/>
                </a:lnTo>
                <a:lnTo>
                  <a:pt x="560070" y="445770"/>
                </a:lnTo>
                <a:lnTo>
                  <a:pt x="571500" y="445770"/>
                </a:lnTo>
                <a:lnTo>
                  <a:pt x="582930" y="445770"/>
                </a:lnTo>
                <a:lnTo>
                  <a:pt x="594360" y="445770"/>
                </a:lnTo>
                <a:lnTo>
                  <a:pt x="605790" y="445770"/>
                </a:lnTo>
                <a:lnTo>
                  <a:pt x="617220" y="445770"/>
                </a:lnTo>
                <a:lnTo>
                  <a:pt x="628650" y="445770"/>
                </a:lnTo>
                <a:lnTo>
                  <a:pt x="640080" y="445770"/>
                </a:lnTo>
                <a:lnTo>
                  <a:pt x="651510" y="445770"/>
                </a:lnTo>
                <a:lnTo>
                  <a:pt x="662940" y="445770"/>
                </a:lnTo>
                <a:lnTo>
                  <a:pt x="674370" y="445770"/>
                </a:lnTo>
                <a:lnTo>
                  <a:pt x="685800" y="445770"/>
                </a:lnTo>
                <a:lnTo>
                  <a:pt x="697230" y="445770"/>
                </a:lnTo>
                <a:lnTo>
                  <a:pt x="708660" y="445770"/>
                </a:lnTo>
                <a:lnTo>
                  <a:pt x="720090" y="445770"/>
                </a:lnTo>
                <a:lnTo>
                  <a:pt x="731520" y="445770"/>
                </a:lnTo>
                <a:lnTo>
                  <a:pt x="742950" y="445770"/>
                </a:lnTo>
                <a:lnTo>
                  <a:pt x="765810" y="445770"/>
                </a:lnTo>
                <a:lnTo>
                  <a:pt x="765810" y="445770"/>
                </a:lnTo>
                <a:lnTo>
                  <a:pt x="788670" y="434340"/>
                </a:lnTo>
                <a:lnTo>
                  <a:pt x="800100" y="434340"/>
                </a:lnTo>
                <a:lnTo>
                  <a:pt x="811530" y="434340"/>
                </a:lnTo>
                <a:lnTo>
                  <a:pt x="822960" y="434340"/>
                </a:lnTo>
                <a:lnTo>
                  <a:pt x="834390" y="434340"/>
                </a:lnTo>
                <a:lnTo>
                  <a:pt x="845820" y="434340"/>
                </a:lnTo>
                <a:lnTo>
                  <a:pt x="868680" y="445770"/>
                </a:lnTo>
                <a:lnTo>
                  <a:pt x="868680" y="445770"/>
                </a:lnTo>
                <a:lnTo>
                  <a:pt x="891540" y="445770"/>
                </a:lnTo>
                <a:lnTo>
                  <a:pt x="902970" y="445770"/>
                </a:lnTo>
                <a:lnTo>
                  <a:pt x="914400" y="445770"/>
                </a:lnTo>
                <a:lnTo>
                  <a:pt x="925830" y="445770"/>
                </a:lnTo>
                <a:lnTo>
                  <a:pt x="937260" y="445770"/>
                </a:lnTo>
                <a:lnTo>
                  <a:pt x="948690" y="445770"/>
                </a:lnTo>
                <a:lnTo>
                  <a:pt x="960120" y="445770"/>
                </a:lnTo>
                <a:lnTo>
                  <a:pt x="971550" y="445770"/>
                </a:lnTo>
                <a:lnTo>
                  <a:pt x="982980" y="445770"/>
                </a:lnTo>
                <a:lnTo>
                  <a:pt x="994410" y="445770"/>
                </a:lnTo>
                <a:lnTo>
                  <a:pt x="1017270" y="445770"/>
                </a:lnTo>
                <a:lnTo>
                  <a:pt x="1028700" y="445770"/>
                </a:lnTo>
                <a:lnTo>
                  <a:pt x="1040130" y="445770"/>
                </a:lnTo>
                <a:lnTo>
                  <a:pt x="1051560" y="445770"/>
                </a:lnTo>
                <a:lnTo>
                  <a:pt x="1062990" y="445770"/>
                </a:lnTo>
                <a:lnTo>
                  <a:pt x="1074420" y="445770"/>
                </a:lnTo>
                <a:lnTo>
                  <a:pt x="1085850" y="445770"/>
                </a:lnTo>
                <a:lnTo>
                  <a:pt x="1097280" y="445770"/>
                </a:lnTo>
                <a:lnTo>
                  <a:pt x="1108710" y="445770"/>
                </a:lnTo>
                <a:lnTo>
                  <a:pt x="1120140" y="445770"/>
                </a:lnTo>
                <a:lnTo>
                  <a:pt x="1131570" y="445770"/>
                </a:lnTo>
                <a:lnTo>
                  <a:pt x="1143000" y="445770"/>
                </a:lnTo>
                <a:lnTo>
                  <a:pt x="1154430" y="445770"/>
                </a:lnTo>
                <a:lnTo>
                  <a:pt x="1165860" y="445770"/>
                </a:lnTo>
                <a:lnTo>
                  <a:pt x="1177290" y="445770"/>
                </a:lnTo>
                <a:lnTo>
                  <a:pt x="1188720" y="445770"/>
                </a:lnTo>
                <a:lnTo>
                  <a:pt x="1200150" y="445770"/>
                </a:lnTo>
                <a:lnTo>
                  <a:pt x="1223010" y="445770"/>
                </a:lnTo>
                <a:lnTo>
                  <a:pt x="1234440" y="445770"/>
                </a:lnTo>
                <a:lnTo>
                  <a:pt x="1245870" y="445770"/>
                </a:lnTo>
                <a:lnTo>
                  <a:pt x="1257300" y="445770"/>
                </a:lnTo>
                <a:lnTo>
                  <a:pt x="1268730" y="445770"/>
                </a:lnTo>
                <a:lnTo>
                  <a:pt x="1280160" y="445770"/>
                </a:lnTo>
                <a:lnTo>
                  <a:pt x="1291590" y="445770"/>
                </a:lnTo>
                <a:lnTo>
                  <a:pt x="1303020" y="445770"/>
                </a:lnTo>
                <a:lnTo>
                  <a:pt x="1314450" y="445770"/>
                </a:lnTo>
                <a:lnTo>
                  <a:pt x="1325880" y="445770"/>
                </a:lnTo>
                <a:lnTo>
                  <a:pt x="1337310" y="445770"/>
                </a:lnTo>
                <a:lnTo>
                  <a:pt x="1348740" y="434340"/>
                </a:lnTo>
                <a:lnTo>
                  <a:pt x="1360170" y="434340"/>
                </a:lnTo>
                <a:lnTo>
                  <a:pt x="1371600" y="434340"/>
                </a:lnTo>
                <a:lnTo>
                  <a:pt x="1383030" y="434340"/>
                </a:lnTo>
                <a:lnTo>
                  <a:pt x="1405890" y="434340"/>
                </a:lnTo>
                <a:lnTo>
                  <a:pt x="1417320" y="422910"/>
                </a:lnTo>
                <a:lnTo>
                  <a:pt x="1428750" y="422910"/>
                </a:lnTo>
                <a:lnTo>
                  <a:pt x="1440180" y="422910"/>
                </a:lnTo>
                <a:lnTo>
                  <a:pt x="1451610" y="411480"/>
                </a:lnTo>
                <a:lnTo>
                  <a:pt x="1463040" y="411480"/>
                </a:lnTo>
                <a:lnTo>
                  <a:pt x="1474470" y="400050"/>
                </a:lnTo>
                <a:lnTo>
                  <a:pt x="1497330" y="400050"/>
                </a:lnTo>
                <a:lnTo>
                  <a:pt x="1508760" y="400050"/>
                </a:lnTo>
                <a:lnTo>
                  <a:pt x="1520190" y="388620"/>
                </a:lnTo>
                <a:lnTo>
                  <a:pt x="1531620" y="377190"/>
                </a:lnTo>
                <a:lnTo>
                  <a:pt x="1543050" y="377190"/>
                </a:lnTo>
                <a:lnTo>
                  <a:pt x="1554480" y="365760"/>
                </a:lnTo>
                <a:lnTo>
                  <a:pt x="1565910" y="354330"/>
                </a:lnTo>
                <a:lnTo>
                  <a:pt x="1577340" y="342900"/>
                </a:lnTo>
                <a:lnTo>
                  <a:pt x="1588770" y="342900"/>
                </a:lnTo>
                <a:lnTo>
                  <a:pt x="1588770" y="331470"/>
                </a:lnTo>
                <a:lnTo>
                  <a:pt x="1600200" y="320040"/>
                </a:lnTo>
                <a:lnTo>
                  <a:pt x="1611630" y="308610"/>
                </a:lnTo>
                <a:lnTo>
                  <a:pt x="1623060" y="297180"/>
                </a:lnTo>
                <a:lnTo>
                  <a:pt x="1623060" y="285750"/>
                </a:lnTo>
                <a:lnTo>
                  <a:pt x="1634490" y="274320"/>
                </a:lnTo>
                <a:lnTo>
                  <a:pt x="1645920" y="262890"/>
                </a:lnTo>
                <a:lnTo>
                  <a:pt x="1645920" y="240030"/>
                </a:lnTo>
                <a:lnTo>
                  <a:pt x="1657350" y="240030"/>
                </a:lnTo>
                <a:lnTo>
                  <a:pt x="1657350" y="217170"/>
                </a:lnTo>
                <a:lnTo>
                  <a:pt x="1657350" y="205740"/>
                </a:lnTo>
                <a:lnTo>
                  <a:pt x="1657350" y="194310"/>
                </a:lnTo>
                <a:lnTo>
                  <a:pt x="1657350" y="182880"/>
                </a:lnTo>
                <a:lnTo>
                  <a:pt x="1657350" y="182880"/>
                </a:lnTo>
                <a:lnTo>
                  <a:pt x="1645920" y="171450"/>
                </a:lnTo>
                <a:lnTo>
                  <a:pt x="1645920" y="160020"/>
                </a:lnTo>
                <a:lnTo>
                  <a:pt x="1634490" y="148590"/>
                </a:lnTo>
                <a:lnTo>
                  <a:pt x="1623060" y="148590"/>
                </a:lnTo>
                <a:lnTo>
                  <a:pt x="1611630" y="137160"/>
                </a:lnTo>
                <a:lnTo>
                  <a:pt x="1600200" y="137160"/>
                </a:lnTo>
                <a:lnTo>
                  <a:pt x="1588770" y="125730"/>
                </a:lnTo>
                <a:lnTo>
                  <a:pt x="1577340" y="114300"/>
                </a:lnTo>
                <a:lnTo>
                  <a:pt x="1554480" y="114300"/>
                </a:lnTo>
                <a:lnTo>
                  <a:pt x="1543050" y="102870"/>
                </a:lnTo>
                <a:lnTo>
                  <a:pt x="1520190" y="102870"/>
                </a:lnTo>
                <a:lnTo>
                  <a:pt x="1508760" y="91440"/>
                </a:lnTo>
                <a:lnTo>
                  <a:pt x="1485900" y="91440"/>
                </a:lnTo>
                <a:lnTo>
                  <a:pt x="1485900" y="914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23210" y="4046220"/>
            <a:ext cx="1657351" cy="377191"/>
          </a:xfrm>
          <a:custGeom>
            <a:avLst/>
            <a:gdLst/>
            <a:ahLst/>
            <a:cxnLst/>
            <a:rect l="0" t="0" r="0" b="0"/>
            <a:pathLst>
              <a:path w="1657351" h="377191">
                <a:moveTo>
                  <a:pt x="1497330" y="22860"/>
                </a:moveTo>
                <a:lnTo>
                  <a:pt x="1497330" y="22860"/>
                </a:lnTo>
                <a:lnTo>
                  <a:pt x="1485900" y="22860"/>
                </a:lnTo>
                <a:lnTo>
                  <a:pt x="1474470" y="22860"/>
                </a:lnTo>
                <a:lnTo>
                  <a:pt x="1474470" y="22860"/>
                </a:lnTo>
                <a:lnTo>
                  <a:pt x="1463040" y="22860"/>
                </a:lnTo>
                <a:lnTo>
                  <a:pt x="1463040" y="22860"/>
                </a:lnTo>
                <a:lnTo>
                  <a:pt x="1463040" y="22860"/>
                </a:lnTo>
                <a:lnTo>
                  <a:pt x="1451610" y="22860"/>
                </a:lnTo>
                <a:lnTo>
                  <a:pt x="1440180" y="22860"/>
                </a:lnTo>
                <a:lnTo>
                  <a:pt x="1440180" y="22860"/>
                </a:lnTo>
                <a:lnTo>
                  <a:pt x="1428750" y="22860"/>
                </a:lnTo>
                <a:lnTo>
                  <a:pt x="1417320" y="22860"/>
                </a:lnTo>
                <a:lnTo>
                  <a:pt x="1417320" y="22860"/>
                </a:lnTo>
                <a:lnTo>
                  <a:pt x="1405890" y="22860"/>
                </a:lnTo>
                <a:lnTo>
                  <a:pt x="1394460" y="22860"/>
                </a:lnTo>
                <a:lnTo>
                  <a:pt x="1383030" y="34290"/>
                </a:lnTo>
                <a:lnTo>
                  <a:pt x="1383030" y="34290"/>
                </a:lnTo>
                <a:lnTo>
                  <a:pt x="1371600" y="34290"/>
                </a:lnTo>
                <a:lnTo>
                  <a:pt x="1360170" y="34290"/>
                </a:lnTo>
                <a:lnTo>
                  <a:pt x="1348740" y="34290"/>
                </a:lnTo>
                <a:lnTo>
                  <a:pt x="1337310" y="34290"/>
                </a:lnTo>
                <a:lnTo>
                  <a:pt x="1325880" y="34290"/>
                </a:lnTo>
                <a:lnTo>
                  <a:pt x="1314450" y="34290"/>
                </a:lnTo>
                <a:lnTo>
                  <a:pt x="1303020" y="34290"/>
                </a:lnTo>
                <a:lnTo>
                  <a:pt x="1291590" y="34290"/>
                </a:lnTo>
                <a:lnTo>
                  <a:pt x="1280160" y="34290"/>
                </a:lnTo>
                <a:lnTo>
                  <a:pt x="1268730" y="34290"/>
                </a:lnTo>
                <a:lnTo>
                  <a:pt x="1268730" y="34290"/>
                </a:lnTo>
                <a:lnTo>
                  <a:pt x="1257300" y="34290"/>
                </a:lnTo>
                <a:lnTo>
                  <a:pt x="1245870" y="34290"/>
                </a:lnTo>
                <a:lnTo>
                  <a:pt x="1234440" y="34290"/>
                </a:lnTo>
                <a:lnTo>
                  <a:pt x="1223010" y="34290"/>
                </a:lnTo>
                <a:lnTo>
                  <a:pt x="1211580" y="34290"/>
                </a:lnTo>
                <a:lnTo>
                  <a:pt x="1200150" y="34290"/>
                </a:lnTo>
                <a:lnTo>
                  <a:pt x="1188720" y="34290"/>
                </a:lnTo>
                <a:lnTo>
                  <a:pt x="1177290" y="22860"/>
                </a:lnTo>
                <a:lnTo>
                  <a:pt x="1165860" y="22860"/>
                </a:lnTo>
                <a:lnTo>
                  <a:pt x="1154430" y="22860"/>
                </a:lnTo>
                <a:lnTo>
                  <a:pt x="1131570" y="22860"/>
                </a:lnTo>
                <a:lnTo>
                  <a:pt x="1120140" y="22860"/>
                </a:lnTo>
                <a:lnTo>
                  <a:pt x="1108710" y="22860"/>
                </a:lnTo>
                <a:lnTo>
                  <a:pt x="1097280" y="22860"/>
                </a:lnTo>
                <a:lnTo>
                  <a:pt x="1085850" y="22860"/>
                </a:lnTo>
                <a:lnTo>
                  <a:pt x="1074420" y="22860"/>
                </a:lnTo>
                <a:lnTo>
                  <a:pt x="1062990" y="22860"/>
                </a:lnTo>
                <a:lnTo>
                  <a:pt x="1051560" y="22860"/>
                </a:lnTo>
                <a:lnTo>
                  <a:pt x="1028700" y="22860"/>
                </a:lnTo>
                <a:lnTo>
                  <a:pt x="1017270" y="22860"/>
                </a:lnTo>
                <a:lnTo>
                  <a:pt x="1005840" y="22860"/>
                </a:lnTo>
                <a:lnTo>
                  <a:pt x="994410" y="22860"/>
                </a:lnTo>
                <a:lnTo>
                  <a:pt x="982980" y="22860"/>
                </a:lnTo>
                <a:lnTo>
                  <a:pt x="971550" y="22860"/>
                </a:lnTo>
                <a:lnTo>
                  <a:pt x="948690" y="22860"/>
                </a:lnTo>
                <a:lnTo>
                  <a:pt x="937260" y="22860"/>
                </a:lnTo>
                <a:lnTo>
                  <a:pt x="925830" y="22860"/>
                </a:lnTo>
                <a:lnTo>
                  <a:pt x="914400" y="22860"/>
                </a:lnTo>
                <a:lnTo>
                  <a:pt x="902970" y="22860"/>
                </a:lnTo>
                <a:lnTo>
                  <a:pt x="891540" y="22860"/>
                </a:lnTo>
                <a:lnTo>
                  <a:pt x="868680" y="22860"/>
                </a:lnTo>
                <a:lnTo>
                  <a:pt x="857250" y="22860"/>
                </a:lnTo>
                <a:lnTo>
                  <a:pt x="845820" y="22860"/>
                </a:lnTo>
                <a:lnTo>
                  <a:pt x="822960" y="22860"/>
                </a:lnTo>
                <a:lnTo>
                  <a:pt x="811530" y="22860"/>
                </a:lnTo>
                <a:lnTo>
                  <a:pt x="800100" y="34290"/>
                </a:lnTo>
                <a:lnTo>
                  <a:pt x="788670" y="34290"/>
                </a:lnTo>
                <a:lnTo>
                  <a:pt x="765810" y="34290"/>
                </a:lnTo>
                <a:lnTo>
                  <a:pt x="754380" y="34290"/>
                </a:lnTo>
                <a:lnTo>
                  <a:pt x="742950" y="34290"/>
                </a:lnTo>
                <a:lnTo>
                  <a:pt x="720090" y="34290"/>
                </a:lnTo>
                <a:lnTo>
                  <a:pt x="708660" y="34290"/>
                </a:lnTo>
                <a:lnTo>
                  <a:pt x="697230" y="34290"/>
                </a:lnTo>
                <a:lnTo>
                  <a:pt x="685800" y="34290"/>
                </a:lnTo>
                <a:lnTo>
                  <a:pt x="662940" y="34290"/>
                </a:lnTo>
                <a:lnTo>
                  <a:pt x="651510" y="34290"/>
                </a:lnTo>
                <a:lnTo>
                  <a:pt x="640080" y="34290"/>
                </a:lnTo>
                <a:lnTo>
                  <a:pt x="628650" y="34290"/>
                </a:lnTo>
                <a:lnTo>
                  <a:pt x="605790" y="34290"/>
                </a:lnTo>
                <a:lnTo>
                  <a:pt x="594360" y="34290"/>
                </a:lnTo>
                <a:lnTo>
                  <a:pt x="582930" y="34290"/>
                </a:lnTo>
                <a:lnTo>
                  <a:pt x="571500" y="34290"/>
                </a:lnTo>
                <a:lnTo>
                  <a:pt x="560070" y="34290"/>
                </a:lnTo>
                <a:lnTo>
                  <a:pt x="537210" y="34290"/>
                </a:lnTo>
                <a:lnTo>
                  <a:pt x="525780" y="34290"/>
                </a:lnTo>
                <a:lnTo>
                  <a:pt x="514350" y="34290"/>
                </a:lnTo>
                <a:lnTo>
                  <a:pt x="502920" y="34290"/>
                </a:lnTo>
                <a:lnTo>
                  <a:pt x="491490" y="34290"/>
                </a:lnTo>
                <a:lnTo>
                  <a:pt x="468630" y="34290"/>
                </a:lnTo>
                <a:lnTo>
                  <a:pt x="457200" y="45720"/>
                </a:lnTo>
                <a:lnTo>
                  <a:pt x="445770" y="45720"/>
                </a:lnTo>
                <a:lnTo>
                  <a:pt x="422910" y="45720"/>
                </a:lnTo>
                <a:lnTo>
                  <a:pt x="411480" y="45720"/>
                </a:lnTo>
                <a:lnTo>
                  <a:pt x="400050" y="45720"/>
                </a:lnTo>
                <a:lnTo>
                  <a:pt x="388620" y="45720"/>
                </a:lnTo>
                <a:lnTo>
                  <a:pt x="377190" y="45720"/>
                </a:lnTo>
                <a:lnTo>
                  <a:pt x="365760" y="45720"/>
                </a:lnTo>
                <a:lnTo>
                  <a:pt x="354330" y="45720"/>
                </a:lnTo>
                <a:lnTo>
                  <a:pt x="342900" y="34290"/>
                </a:lnTo>
                <a:lnTo>
                  <a:pt x="320040" y="45720"/>
                </a:lnTo>
                <a:lnTo>
                  <a:pt x="308610" y="45720"/>
                </a:lnTo>
                <a:lnTo>
                  <a:pt x="297180" y="45720"/>
                </a:lnTo>
                <a:lnTo>
                  <a:pt x="285750" y="45720"/>
                </a:lnTo>
                <a:lnTo>
                  <a:pt x="274320" y="45720"/>
                </a:lnTo>
                <a:lnTo>
                  <a:pt x="262890" y="45720"/>
                </a:lnTo>
                <a:lnTo>
                  <a:pt x="251460" y="45720"/>
                </a:lnTo>
                <a:lnTo>
                  <a:pt x="240030" y="45720"/>
                </a:lnTo>
                <a:lnTo>
                  <a:pt x="228600" y="45720"/>
                </a:lnTo>
                <a:lnTo>
                  <a:pt x="217170" y="57150"/>
                </a:lnTo>
                <a:lnTo>
                  <a:pt x="205740" y="57150"/>
                </a:lnTo>
                <a:lnTo>
                  <a:pt x="194310" y="57150"/>
                </a:lnTo>
                <a:lnTo>
                  <a:pt x="182880" y="57150"/>
                </a:lnTo>
                <a:lnTo>
                  <a:pt x="171450" y="57150"/>
                </a:lnTo>
                <a:lnTo>
                  <a:pt x="160020" y="68580"/>
                </a:lnTo>
                <a:lnTo>
                  <a:pt x="148590" y="68580"/>
                </a:lnTo>
                <a:lnTo>
                  <a:pt x="137160" y="68580"/>
                </a:lnTo>
                <a:lnTo>
                  <a:pt x="125730" y="68580"/>
                </a:lnTo>
                <a:lnTo>
                  <a:pt x="114300" y="68580"/>
                </a:lnTo>
                <a:lnTo>
                  <a:pt x="102870" y="80010"/>
                </a:lnTo>
                <a:lnTo>
                  <a:pt x="91440" y="80010"/>
                </a:lnTo>
                <a:lnTo>
                  <a:pt x="91440" y="80010"/>
                </a:lnTo>
                <a:lnTo>
                  <a:pt x="80010" y="80010"/>
                </a:lnTo>
                <a:lnTo>
                  <a:pt x="68580" y="91440"/>
                </a:lnTo>
                <a:lnTo>
                  <a:pt x="57150" y="91440"/>
                </a:lnTo>
                <a:lnTo>
                  <a:pt x="45720" y="91440"/>
                </a:lnTo>
                <a:lnTo>
                  <a:pt x="45720" y="102870"/>
                </a:lnTo>
                <a:lnTo>
                  <a:pt x="34290" y="102870"/>
                </a:lnTo>
                <a:lnTo>
                  <a:pt x="34290" y="114300"/>
                </a:lnTo>
                <a:lnTo>
                  <a:pt x="34290" y="114300"/>
                </a:lnTo>
                <a:lnTo>
                  <a:pt x="22860" y="125730"/>
                </a:lnTo>
                <a:lnTo>
                  <a:pt x="22860" y="125730"/>
                </a:lnTo>
                <a:lnTo>
                  <a:pt x="22860" y="137160"/>
                </a:lnTo>
                <a:lnTo>
                  <a:pt x="11430" y="137160"/>
                </a:lnTo>
                <a:lnTo>
                  <a:pt x="11430" y="148590"/>
                </a:lnTo>
                <a:lnTo>
                  <a:pt x="11430" y="148590"/>
                </a:lnTo>
                <a:lnTo>
                  <a:pt x="11430" y="160020"/>
                </a:lnTo>
                <a:lnTo>
                  <a:pt x="11430" y="171450"/>
                </a:lnTo>
                <a:lnTo>
                  <a:pt x="11430" y="171450"/>
                </a:lnTo>
                <a:lnTo>
                  <a:pt x="0" y="182880"/>
                </a:lnTo>
                <a:lnTo>
                  <a:pt x="0" y="182880"/>
                </a:lnTo>
                <a:lnTo>
                  <a:pt x="0" y="194310"/>
                </a:lnTo>
                <a:lnTo>
                  <a:pt x="11430" y="205740"/>
                </a:lnTo>
                <a:lnTo>
                  <a:pt x="11430" y="205740"/>
                </a:lnTo>
                <a:lnTo>
                  <a:pt x="11430" y="217170"/>
                </a:lnTo>
                <a:lnTo>
                  <a:pt x="11430" y="228600"/>
                </a:lnTo>
                <a:lnTo>
                  <a:pt x="11430" y="228600"/>
                </a:lnTo>
                <a:lnTo>
                  <a:pt x="22860" y="240030"/>
                </a:lnTo>
                <a:lnTo>
                  <a:pt x="22860" y="240030"/>
                </a:lnTo>
                <a:lnTo>
                  <a:pt x="22860" y="251460"/>
                </a:lnTo>
                <a:lnTo>
                  <a:pt x="34290" y="251460"/>
                </a:lnTo>
                <a:lnTo>
                  <a:pt x="34290" y="262890"/>
                </a:lnTo>
                <a:lnTo>
                  <a:pt x="34290" y="262890"/>
                </a:lnTo>
                <a:lnTo>
                  <a:pt x="45720" y="274320"/>
                </a:lnTo>
                <a:lnTo>
                  <a:pt x="45720" y="274320"/>
                </a:lnTo>
                <a:lnTo>
                  <a:pt x="57150" y="274320"/>
                </a:lnTo>
                <a:lnTo>
                  <a:pt x="57150" y="285750"/>
                </a:lnTo>
                <a:lnTo>
                  <a:pt x="68580" y="285750"/>
                </a:lnTo>
                <a:lnTo>
                  <a:pt x="68580" y="297180"/>
                </a:lnTo>
                <a:lnTo>
                  <a:pt x="80010" y="297180"/>
                </a:lnTo>
                <a:lnTo>
                  <a:pt x="91440" y="308610"/>
                </a:lnTo>
                <a:lnTo>
                  <a:pt x="91440" y="308610"/>
                </a:lnTo>
                <a:lnTo>
                  <a:pt x="102870" y="308610"/>
                </a:lnTo>
                <a:lnTo>
                  <a:pt x="114300" y="320040"/>
                </a:lnTo>
                <a:lnTo>
                  <a:pt x="114300" y="320040"/>
                </a:lnTo>
                <a:lnTo>
                  <a:pt x="125730" y="331470"/>
                </a:lnTo>
                <a:lnTo>
                  <a:pt x="137160" y="331470"/>
                </a:lnTo>
                <a:lnTo>
                  <a:pt x="137160" y="331470"/>
                </a:lnTo>
                <a:lnTo>
                  <a:pt x="148590" y="331470"/>
                </a:lnTo>
                <a:lnTo>
                  <a:pt x="160020" y="342900"/>
                </a:lnTo>
                <a:lnTo>
                  <a:pt x="171450" y="342900"/>
                </a:lnTo>
                <a:lnTo>
                  <a:pt x="182880" y="342900"/>
                </a:lnTo>
                <a:lnTo>
                  <a:pt x="182880" y="354330"/>
                </a:lnTo>
                <a:lnTo>
                  <a:pt x="194310" y="354330"/>
                </a:lnTo>
                <a:lnTo>
                  <a:pt x="205740" y="354330"/>
                </a:lnTo>
                <a:lnTo>
                  <a:pt x="217170" y="354330"/>
                </a:lnTo>
                <a:lnTo>
                  <a:pt x="228600" y="365760"/>
                </a:lnTo>
                <a:lnTo>
                  <a:pt x="240030" y="365760"/>
                </a:lnTo>
                <a:lnTo>
                  <a:pt x="251460" y="365760"/>
                </a:lnTo>
                <a:lnTo>
                  <a:pt x="262890" y="365760"/>
                </a:lnTo>
                <a:lnTo>
                  <a:pt x="262890" y="365760"/>
                </a:lnTo>
                <a:lnTo>
                  <a:pt x="285750" y="365760"/>
                </a:lnTo>
                <a:lnTo>
                  <a:pt x="297180" y="365760"/>
                </a:lnTo>
                <a:lnTo>
                  <a:pt x="308610" y="365760"/>
                </a:lnTo>
                <a:lnTo>
                  <a:pt x="320040" y="377190"/>
                </a:lnTo>
                <a:lnTo>
                  <a:pt x="331470" y="377190"/>
                </a:lnTo>
                <a:lnTo>
                  <a:pt x="342900" y="377190"/>
                </a:lnTo>
                <a:lnTo>
                  <a:pt x="354330" y="377190"/>
                </a:lnTo>
                <a:lnTo>
                  <a:pt x="365760" y="377190"/>
                </a:lnTo>
                <a:lnTo>
                  <a:pt x="377190" y="377190"/>
                </a:lnTo>
                <a:lnTo>
                  <a:pt x="388620" y="377190"/>
                </a:lnTo>
                <a:lnTo>
                  <a:pt x="400050" y="377190"/>
                </a:lnTo>
                <a:lnTo>
                  <a:pt x="411480" y="365760"/>
                </a:lnTo>
                <a:lnTo>
                  <a:pt x="422910" y="365760"/>
                </a:lnTo>
                <a:lnTo>
                  <a:pt x="434340" y="365760"/>
                </a:lnTo>
                <a:lnTo>
                  <a:pt x="457200" y="365760"/>
                </a:lnTo>
                <a:lnTo>
                  <a:pt x="468630" y="365760"/>
                </a:lnTo>
                <a:lnTo>
                  <a:pt x="480060" y="365760"/>
                </a:lnTo>
                <a:lnTo>
                  <a:pt x="491490" y="365760"/>
                </a:lnTo>
                <a:lnTo>
                  <a:pt x="502920" y="365760"/>
                </a:lnTo>
                <a:lnTo>
                  <a:pt x="514350" y="365760"/>
                </a:lnTo>
                <a:lnTo>
                  <a:pt x="537210" y="365760"/>
                </a:lnTo>
                <a:lnTo>
                  <a:pt x="548640" y="365760"/>
                </a:lnTo>
                <a:lnTo>
                  <a:pt x="560070" y="365760"/>
                </a:lnTo>
                <a:lnTo>
                  <a:pt x="571500" y="365760"/>
                </a:lnTo>
                <a:lnTo>
                  <a:pt x="594360" y="365760"/>
                </a:lnTo>
                <a:lnTo>
                  <a:pt x="605790" y="365760"/>
                </a:lnTo>
                <a:lnTo>
                  <a:pt x="617220" y="365760"/>
                </a:lnTo>
                <a:lnTo>
                  <a:pt x="628650" y="365760"/>
                </a:lnTo>
                <a:lnTo>
                  <a:pt x="651510" y="365760"/>
                </a:lnTo>
                <a:lnTo>
                  <a:pt x="662940" y="354330"/>
                </a:lnTo>
                <a:lnTo>
                  <a:pt x="674370" y="354330"/>
                </a:lnTo>
                <a:lnTo>
                  <a:pt x="697230" y="354330"/>
                </a:lnTo>
                <a:lnTo>
                  <a:pt x="708660" y="354330"/>
                </a:lnTo>
                <a:lnTo>
                  <a:pt x="720090" y="354330"/>
                </a:lnTo>
                <a:lnTo>
                  <a:pt x="731520" y="354330"/>
                </a:lnTo>
                <a:lnTo>
                  <a:pt x="754380" y="354330"/>
                </a:lnTo>
                <a:lnTo>
                  <a:pt x="765810" y="354330"/>
                </a:lnTo>
                <a:lnTo>
                  <a:pt x="777240" y="342900"/>
                </a:lnTo>
                <a:lnTo>
                  <a:pt x="788670" y="342900"/>
                </a:lnTo>
                <a:lnTo>
                  <a:pt x="811530" y="342900"/>
                </a:lnTo>
                <a:lnTo>
                  <a:pt x="822960" y="342900"/>
                </a:lnTo>
                <a:lnTo>
                  <a:pt x="845820" y="342900"/>
                </a:lnTo>
                <a:lnTo>
                  <a:pt x="857250" y="342900"/>
                </a:lnTo>
                <a:lnTo>
                  <a:pt x="868680" y="342900"/>
                </a:lnTo>
                <a:lnTo>
                  <a:pt x="891540" y="331470"/>
                </a:lnTo>
                <a:lnTo>
                  <a:pt x="902970" y="331470"/>
                </a:lnTo>
                <a:lnTo>
                  <a:pt x="914400" y="331470"/>
                </a:lnTo>
                <a:lnTo>
                  <a:pt x="937260" y="331470"/>
                </a:lnTo>
                <a:lnTo>
                  <a:pt x="948690" y="331470"/>
                </a:lnTo>
                <a:lnTo>
                  <a:pt x="960120" y="331470"/>
                </a:lnTo>
                <a:lnTo>
                  <a:pt x="982980" y="320040"/>
                </a:lnTo>
                <a:lnTo>
                  <a:pt x="994410" y="320040"/>
                </a:lnTo>
                <a:lnTo>
                  <a:pt x="1005840" y="320040"/>
                </a:lnTo>
                <a:lnTo>
                  <a:pt x="1028700" y="320040"/>
                </a:lnTo>
                <a:lnTo>
                  <a:pt x="1040130" y="320040"/>
                </a:lnTo>
                <a:lnTo>
                  <a:pt x="1062990" y="308610"/>
                </a:lnTo>
                <a:lnTo>
                  <a:pt x="1074420" y="308610"/>
                </a:lnTo>
                <a:lnTo>
                  <a:pt x="1085850" y="308610"/>
                </a:lnTo>
                <a:lnTo>
                  <a:pt x="1108710" y="308610"/>
                </a:lnTo>
                <a:lnTo>
                  <a:pt x="1120140" y="308610"/>
                </a:lnTo>
                <a:lnTo>
                  <a:pt x="1143000" y="297180"/>
                </a:lnTo>
                <a:lnTo>
                  <a:pt x="1154430" y="297180"/>
                </a:lnTo>
                <a:lnTo>
                  <a:pt x="1165860" y="297180"/>
                </a:lnTo>
                <a:lnTo>
                  <a:pt x="1188720" y="297180"/>
                </a:lnTo>
                <a:lnTo>
                  <a:pt x="1200150" y="297180"/>
                </a:lnTo>
                <a:lnTo>
                  <a:pt x="1211580" y="285750"/>
                </a:lnTo>
                <a:lnTo>
                  <a:pt x="1234440" y="285750"/>
                </a:lnTo>
                <a:lnTo>
                  <a:pt x="1245870" y="285750"/>
                </a:lnTo>
                <a:lnTo>
                  <a:pt x="1268730" y="285750"/>
                </a:lnTo>
                <a:lnTo>
                  <a:pt x="1280160" y="285750"/>
                </a:lnTo>
                <a:lnTo>
                  <a:pt x="1291590" y="274320"/>
                </a:lnTo>
                <a:lnTo>
                  <a:pt x="1303020" y="274320"/>
                </a:lnTo>
                <a:lnTo>
                  <a:pt x="1325880" y="274320"/>
                </a:lnTo>
                <a:lnTo>
                  <a:pt x="1337310" y="274320"/>
                </a:lnTo>
                <a:lnTo>
                  <a:pt x="1348740" y="274320"/>
                </a:lnTo>
                <a:lnTo>
                  <a:pt x="1371600" y="274320"/>
                </a:lnTo>
                <a:lnTo>
                  <a:pt x="1383030" y="262890"/>
                </a:lnTo>
                <a:lnTo>
                  <a:pt x="1394460" y="262890"/>
                </a:lnTo>
                <a:lnTo>
                  <a:pt x="1405890" y="262890"/>
                </a:lnTo>
                <a:lnTo>
                  <a:pt x="1428750" y="251460"/>
                </a:lnTo>
                <a:lnTo>
                  <a:pt x="1440180" y="251460"/>
                </a:lnTo>
                <a:lnTo>
                  <a:pt x="1451610" y="251460"/>
                </a:lnTo>
                <a:lnTo>
                  <a:pt x="1463040" y="251460"/>
                </a:lnTo>
                <a:lnTo>
                  <a:pt x="1474470" y="251460"/>
                </a:lnTo>
                <a:lnTo>
                  <a:pt x="1485900" y="240030"/>
                </a:lnTo>
                <a:lnTo>
                  <a:pt x="1508760" y="240030"/>
                </a:lnTo>
                <a:lnTo>
                  <a:pt x="1520190" y="240030"/>
                </a:lnTo>
                <a:lnTo>
                  <a:pt x="1531620" y="240030"/>
                </a:lnTo>
                <a:lnTo>
                  <a:pt x="1543050" y="228600"/>
                </a:lnTo>
                <a:lnTo>
                  <a:pt x="1554480" y="228600"/>
                </a:lnTo>
                <a:lnTo>
                  <a:pt x="1565910" y="217170"/>
                </a:lnTo>
                <a:lnTo>
                  <a:pt x="1577340" y="217170"/>
                </a:lnTo>
                <a:lnTo>
                  <a:pt x="1588770" y="205740"/>
                </a:lnTo>
                <a:lnTo>
                  <a:pt x="1600200" y="194310"/>
                </a:lnTo>
                <a:lnTo>
                  <a:pt x="1611630" y="194310"/>
                </a:lnTo>
                <a:lnTo>
                  <a:pt x="1623060" y="182880"/>
                </a:lnTo>
                <a:lnTo>
                  <a:pt x="1623060" y="171450"/>
                </a:lnTo>
                <a:lnTo>
                  <a:pt x="1634490" y="160020"/>
                </a:lnTo>
                <a:lnTo>
                  <a:pt x="1645920" y="160020"/>
                </a:lnTo>
                <a:lnTo>
                  <a:pt x="1645920" y="148590"/>
                </a:lnTo>
                <a:lnTo>
                  <a:pt x="1657350" y="137160"/>
                </a:lnTo>
                <a:lnTo>
                  <a:pt x="1657350" y="137160"/>
                </a:lnTo>
                <a:lnTo>
                  <a:pt x="1657350" y="125730"/>
                </a:lnTo>
                <a:lnTo>
                  <a:pt x="1657350" y="114300"/>
                </a:lnTo>
                <a:lnTo>
                  <a:pt x="1657350" y="114300"/>
                </a:lnTo>
                <a:lnTo>
                  <a:pt x="1657350" y="102870"/>
                </a:lnTo>
                <a:lnTo>
                  <a:pt x="1657350" y="91440"/>
                </a:lnTo>
                <a:lnTo>
                  <a:pt x="1657350" y="80010"/>
                </a:lnTo>
                <a:lnTo>
                  <a:pt x="1657350" y="68580"/>
                </a:lnTo>
                <a:lnTo>
                  <a:pt x="1645920" y="68580"/>
                </a:lnTo>
                <a:lnTo>
                  <a:pt x="1645920" y="57150"/>
                </a:lnTo>
                <a:lnTo>
                  <a:pt x="1634490" y="45720"/>
                </a:lnTo>
                <a:lnTo>
                  <a:pt x="1634490" y="34290"/>
                </a:lnTo>
                <a:lnTo>
                  <a:pt x="1623060" y="22860"/>
                </a:lnTo>
                <a:lnTo>
                  <a:pt x="1611630" y="11430"/>
                </a:lnTo>
                <a:lnTo>
                  <a:pt x="1600200" y="11430"/>
                </a:lnTo>
                <a:lnTo>
                  <a:pt x="1588770" y="0"/>
                </a:lnTo>
                <a:lnTo>
                  <a:pt x="15887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23210" y="4251960"/>
            <a:ext cx="1668781" cy="342901"/>
          </a:xfrm>
          <a:custGeom>
            <a:avLst/>
            <a:gdLst/>
            <a:ahLst/>
            <a:cxnLst/>
            <a:rect l="0" t="0" r="0" b="0"/>
            <a:pathLst>
              <a:path w="1668781" h="342901">
                <a:moveTo>
                  <a:pt x="1577340" y="22860"/>
                </a:moveTo>
                <a:lnTo>
                  <a:pt x="1565910" y="22860"/>
                </a:lnTo>
                <a:lnTo>
                  <a:pt x="1565910" y="22860"/>
                </a:lnTo>
                <a:lnTo>
                  <a:pt x="1554480" y="11430"/>
                </a:lnTo>
                <a:lnTo>
                  <a:pt x="1554480" y="11430"/>
                </a:lnTo>
                <a:lnTo>
                  <a:pt x="1554480" y="11430"/>
                </a:lnTo>
                <a:lnTo>
                  <a:pt x="1543050" y="11430"/>
                </a:lnTo>
                <a:lnTo>
                  <a:pt x="1543050" y="11430"/>
                </a:lnTo>
                <a:lnTo>
                  <a:pt x="1531620" y="11430"/>
                </a:lnTo>
                <a:lnTo>
                  <a:pt x="1520190" y="11430"/>
                </a:lnTo>
                <a:lnTo>
                  <a:pt x="1520190" y="11430"/>
                </a:lnTo>
                <a:lnTo>
                  <a:pt x="1508760" y="22860"/>
                </a:lnTo>
                <a:lnTo>
                  <a:pt x="1497330" y="22860"/>
                </a:lnTo>
                <a:lnTo>
                  <a:pt x="1497330" y="22860"/>
                </a:lnTo>
                <a:lnTo>
                  <a:pt x="1485900" y="22860"/>
                </a:lnTo>
                <a:lnTo>
                  <a:pt x="1474470" y="22860"/>
                </a:lnTo>
                <a:lnTo>
                  <a:pt x="1463040" y="22860"/>
                </a:lnTo>
                <a:lnTo>
                  <a:pt x="1451610" y="22860"/>
                </a:lnTo>
                <a:lnTo>
                  <a:pt x="1451610" y="22860"/>
                </a:lnTo>
                <a:lnTo>
                  <a:pt x="1440180" y="22860"/>
                </a:lnTo>
                <a:lnTo>
                  <a:pt x="1428750" y="34290"/>
                </a:lnTo>
                <a:lnTo>
                  <a:pt x="1417320" y="34290"/>
                </a:lnTo>
                <a:lnTo>
                  <a:pt x="1405890" y="34290"/>
                </a:lnTo>
                <a:lnTo>
                  <a:pt x="1394460" y="34290"/>
                </a:lnTo>
                <a:lnTo>
                  <a:pt x="1383030" y="34290"/>
                </a:lnTo>
                <a:lnTo>
                  <a:pt x="1371600" y="34290"/>
                </a:lnTo>
                <a:lnTo>
                  <a:pt x="1360170" y="34290"/>
                </a:lnTo>
                <a:lnTo>
                  <a:pt x="1337310" y="45720"/>
                </a:lnTo>
                <a:lnTo>
                  <a:pt x="1325880" y="45720"/>
                </a:lnTo>
                <a:lnTo>
                  <a:pt x="1314450" y="45720"/>
                </a:lnTo>
                <a:lnTo>
                  <a:pt x="1303020" y="45720"/>
                </a:lnTo>
                <a:lnTo>
                  <a:pt x="1291590" y="45720"/>
                </a:lnTo>
                <a:lnTo>
                  <a:pt x="1280160" y="45720"/>
                </a:lnTo>
                <a:lnTo>
                  <a:pt x="1268730" y="45720"/>
                </a:lnTo>
                <a:lnTo>
                  <a:pt x="1245870" y="45720"/>
                </a:lnTo>
                <a:lnTo>
                  <a:pt x="1234440" y="45720"/>
                </a:lnTo>
                <a:lnTo>
                  <a:pt x="1223010" y="45720"/>
                </a:lnTo>
                <a:lnTo>
                  <a:pt x="1200150" y="45720"/>
                </a:lnTo>
                <a:lnTo>
                  <a:pt x="1188720" y="45720"/>
                </a:lnTo>
                <a:lnTo>
                  <a:pt x="1177290" y="45720"/>
                </a:lnTo>
                <a:lnTo>
                  <a:pt x="1154430" y="57150"/>
                </a:lnTo>
                <a:lnTo>
                  <a:pt x="1143000" y="57150"/>
                </a:lnTo>
                <a:lnTo>
                  <a:pt x="1120140" y="57150"/>
                </a:lnTo>
                <a:lnTo>
                  <a:pt x="1108710" y="57150"/>
                </a:lnTo>
                <a:lnTo>
                  <a:pt x="1085850" y="57150"/>
                </a:lnTo>
                <a:lnTo>
                  <a:pt x="1074420" y="57150"/>
                </a:lnTo>
                <a:lnTo>
                  <a:pt x="1051560" y="57150"/>
                </a:lnTo>
                <a:lnTo>
                  <a:pt x="1040130" y="57150"/>
                </a:lnTo>
                <a:lnTo>
                  <a:pt x="1017270" y="57150"/>
                </a:lnTo>
                <a:lnTo>
                  <a:pt x="1005840" y="57150"/>
                </a:lnTo>
                <a:lnTo>
                  <a:pt x="982980" y="57150"/>
                </a:lnTo>
                <a:lnTo>
                  <a:pt x="971550" y="57150"/>
                </a:lnTo>
                <a:lnTo>
                  <a:pt x="948690" y="57150"/>
                </a:lnTo>
                <a:lnTo>
                  <a:pt x="937260" y="57150"/>
                </a:lnTo>
                <a:lnTo>
                  <a:pt x="914400" y="57150"/>
                </a:lnTo>
                <a:lnTo>
                  <a:pt x="902970" y="57150"/>
                </a:lnTo>
                <a:lnTo>
                  <a:pt x="891540" y="57150"/>
                </a:lnTo>
                <a:lnTo>
                  <a:pt x="868680" y="57150"/>
                </a:lnTo>
                <a:lnTo>
                  <a:pt x="845820" y="57150"/>
                </a:lnTo>
                <a:lnTo>
                  <a:pt x="834390" y="57150"/>
                </a:lnTo>
                <a:lnTo>
                  <a:pt x="811530" y="57150"/>
                </a:lnTo>
                <a:lnTo>
                  <a:pt x="800100" y="57150"/>
                </a:lnTo>
                <a:lnTo>
                  <a:pt x="788670" y="57150"/>
                </a:lnTo>
                <a:lnTo>
                  <a:pt x="765810" y="57150"/>
                </a:lnTo>
                <a:lnTo>
                  <a:pt x="754380" y="57150"/>
                </a:lnTo>
                <a:lnTo>
                  <a:pt x="731520" y="57150"/>
                </a:lnTo>
                <a:lnTo>
                  <a:pt x="720090" y="57150"/>
                </a:lnTo>
                <a:lnTo>
                  <a:pt x="697230" y="57150"/>
                </a:lnTo>
                <a:lnTo>
                  <a:pt x="685800" y="45720"/>
                </a:lnTo>
                <a:lnTo>
                  <a:pt x="662940" y="45720"/>
                </a:lnTo>
                <a:lnTo>
                  <a:pt x="651510" y="45720"/>
                </a:lnTo>
                <a:lnTo>
                  <a:pt x="640080" y="57150"/>
                </a:lnTo>
                <a:lnTo>
                  <a:pt x="617220" y="57150"/>
                </a:lnTo>
                <a:lnTo>
                  <a:pt x="605790" y="57150"/>
                </a:lnTo>
                <a:lnTo>
                  <a:pt x="582930" y="57150"/>
                </a:lnTo>
                <a:lnTo>
                  <a:pt x="571500" y="57150"/>
                </a:lnTo>
                <a:lnTo>
                  <a:pt x="548640" y="57150"/>
                </a:lnTo>
                <a:lnTo>
                  <a:pt x="537210" y="57150"/>
                </a:lnTo>
                <a:lnTo>
                  <a:pt x="514350" y="57150"/>
                </a:lnTo>
                <a:lnTo>
                  <a:pt x="502920" y="57150"/>
                </a:lnTo>
                <a:lnTo>
                  <a:pt x="491490" y="57150"/>
                </a:lnTo>
                <a:lnTo>
                  <a:pt x="480060" y="57150"/>
                </a:lnTo>
                <a:lnTo>
                  <a:pt x="457200" y="57150"/>
                </a:lnTo>
                <a:lnTo>
                  <a:pt x="445770" y="57150"/>
                </a:lnTo>
                <a:lnTo>
                  <a:pt x="434340" y="57150"/>
                </a:lnTo>
                <a:lnTo>
                  <a:pt x="411480" y="57150"/>
                </a:lnTo>
                <a:lnTo>
                  <a:pt x="400050" y="57150"/>
                </a:lnTo>
                <a:lnTo>
                  <a:pt x="388620" y="57150"/>
                </a:lnTo>
                <a:lnTo>
                  <a:pt x="377190" y="57150"/>
                </a:lnTo>
                <a:lnTo>
                  <a:pt x="365760" y="57150"/>
                </a:lnTo>
                <a:lnTo>
                  <a:pt x="342900" y="57150"/>
                </a:lnTo>
                <a:lnTo>
                  <a:pt x="331470" y="57150"/>
                </a:lnTo>
                <a:lnTo>
                  <a:pt x="320040" y="57150"/>
                </a:lnTo>
                <a:lnTo>
                  <a:pt x="308610" y="57150"/>
                </a:lnTo>
                <a:lnTo>
                  <a:pt x="297180" y="57150"/>
                </a:lnTo>
                <a:lnTo>
                  <a:pt x="285750" y="68580"/>
                </a:lnTo>
                <a:lnTo>
                  <a:pt x="262890" y="68580"/>
                </a:lnTo>
                <a:lnTo>
                  <a:pt x="251460" y="68580"/>
                </a:lnTo>
                <a:lnTo>
                  <a:pt x="240030" y="68580"/>
                </a:lnTo>
                <a:lnTo>
                  <a:pt x="228600" y="68580"/>
                </a:lnTo>
                <a:lnTo>
                  <a:pt x="217170" y="68580"/>
                </a:lnTo>
                <a:lnTo>
                  <a:pt x="205740" y="68580"/>
                </a:lnTo>
                <a:lnTo>
                  <a:pt x="194310" y="80010"/>
                </a:lnTo>
                <a:lnTo>
                  <a:pt x="182880" y="80010"/>
                </a:lnTo>
                <a:lnTo>
                  <a:pt x="171450" y="80010"/>
                </a:lnTo>
                <a:lnTo>
                  <a:pt x="160020" y="80010"/>
                </a:lnTo>
                <a:lnTo>
                  <a:pt x="148590" y="80010"/>
                </a:lnTo>
                <a:lnTo>
                  <a:pt x="137160" y="80010"/>
                </a:lnTo>
                <a:lnTo>
                  <a:pt x="125730" y="91440"/>
                </a:lnTo>
                <a:lnTo>
                  <a:pt x="114300" y="91440"/>
                </a:lnTo>
                <a:lnTo>
                  <a:pt x="102870" y="91440"/>
                </a:lnTo>
                <a:lnTo>
                  <a:pt x="91440" y="102870"/>
                </a:lnTo>
                <a:lnTo>
                  <a:pt x="80010" y="102870"/>
                </a:lnTo>
                <a:lnTo>
                  <a:pt x="68580" y="102870"/>
                </a:lnTo>
                <a:lnTo>
                  <a:pt x="57150" y="114300"/>
                </a:lnTo>
                <a:lnTo>
                  <a:pt x="57150" y="114300"/>
                </a:lnTo>
                <a:lnTo>
                  <a:pt x="45720" y="125730"/>
                </a:lnTo>
                <a:lnTo>
                  <a:pt x="34290" y="125730"/>
                </a:lnTo>
                <a:lnTo>
                  <a:pt x="34290" y="137160"/>
                </a:lnTo>
                <a:lnTo>
                  <a:pt x="22860" y="137160"/>
                </a:lnTo>
                <a:lnTo>
                  <a:pt x="22860" y="148590"/>
                </a:lnTo>
                <a:lnTo>
                  <a:pt x="11430" y="148590"/>
                </a:lnTo>
                <a:lnTo>
                  <a:pt x="11430" y="160020"/>
                </a:lnTo>
                <a:lnTo>
                  <a:pt x="11430" y="171450"/>
                </a:lnTo>
                <a:lnTo>
                  <a:pt x="0" y="171450"/>
                </a:lnTo>
                <a:lnTo>
                  <a:pt x="0" y="182880"/>
                </a:lnTo>
                <a:lnTo>
                  <a:pt x="0" y="194310"/>
                </a:lnTo>
                <a:lnTo>
                  <a:pt x="0" y="194310"/>
                </a:lnTo>
                <a:lnTo>
                  <a:pt x="0" y="205740"/>
                </a:lnTo>
                <a:lnTo>
                  <a:pt x="0" y="205740"/>
                </a:lnTo>
                <a:lnTo>
                  <a:pt x="0" y="217170"/>
                </a:lnTo>
                <a:lnTo>
                  <a:pt x="0" y="228600"/>
                </a:lnTo>
                <a:lnTo>
                  <a:pt x="0" y="228600"/>
                </a:lnTo>
                <a:lnTo>
                  <a:pt x="0" y="240030"/>
                </a:lnTo>
                <a:lnTo>
                  <a:pt x="0" y="240030"/>
                </a:lnTo>
                <a:lnTo>
                  <a:pt x="11430" y="251460"/>
                </a:lnTo>
                <a:lnTo>
                  <a:pt x="11430" y="251460"/>
                </a:lnTo>
                <a:lnTo>
                  <a:pt x="22860" y="251460"/>
                </a:lnTo>
                <a:lnTo>
                  <a:pt x="22860" y="262890"/>
                </a:lnTo>
                <a:lnTo>
                  <a:pt x="34290" y="262890"/>
                </a:lnTo>
                <a:lnTo>
                  <a:pt x="34290" y="262890"/>
                </a:lnTo>
                <a:lnTo>
                  <a:pt x="45720" y="262890"/>
                </a:lnTo>
                <a:lnTo>
                  <a:pt x="45720" y="274320"/>
                </a:lnTo>
                <a:lnTo>
                  <a:pt x="57150" y="274320"/>
                </a:lnTo>
                <a:lnTo>
                  <a:pt x="68580" y="274320"/>
                </a:lnTo>
                <a:lnTo>
                  <a:pt x="80010" y="285750"/>
                </a:lnTo>
                <a:lnTo>
                  <a:pt x="80010" y="285750"/>
                </a:lnTo>
                <a:lnTo>
                  <a:pt x="91440" y="285750"/>
                </a:lnTo>
                <a:lnTo>
                  <a:pt x="102870" y="285750"/>
                </a:lnTo>
                <a:lnTo>
                  <a:pt x="114300" y="285750"/>
                </a:lnTo>
                <a:lnTo>
                  <a:pt x="125730" y="297180"/>
                </a:lnTo>
                <a:lnTo>
                  <a:pt x="137160" y="297180"/>
                </a:lnTo>
                <a:lnTo>
                  <a:pt x="148590" y="297180"/>
                </a:lnTo>
                <a:lnTo>
                  <a:pt x="148590" y="297180"/>
                </a:lnTo>
                <a:lnTo>
                  <a:pt x="160020" y="297180"/>
                </a:lnTo>
                <a:lnTo>
                  <a:pt x="182880" y="308610"/>
                </a:lnTo>
                <a:lnTo>
                  <a:pt x="182880" y="308610"/>
                </a:lnTo>
                <a:lnTo>
                  <a:pt x="205740" y="308610"/>
                </a:lnTo>
                <a:lnTo>
                  <a:pt x="217170" y="308610"/>
                </a:lnTo>
                <a:lnTo>
                  <a:pt x="217170" y="308610"/>
                </a:lnTo>
                <a:lnTo>
                  <a:pt x="240030" y="308610"/>
                </a:lnTo>
                <a:lnTo>
                  <a:pt x="251460" y="308610"/>
                </a:lnTo>
                <a:lnTo>
                  <a:pt x="262890" y="320040"/>
                </a:lnTo>
                <a:lnTo>
                  <a:pt x="274320" y="320040"/>
                </a:lnTo>
                <a:lnTo>
                  <a:pt x="285750" y="320040"/>
                </a:lnTo>
                <a:lnTo>
                  <a:pt x="297180" y="320040"/>
                </a:lnTo>
                <a:lnTo>
                  <a:pt x="308610" y="320040"/>
                </a:lnTo>
                <a:lnTo>
                  <a:pt x="320040" y="320040"/>
                </a:lnTo>
                <a:lnTo>
                  <a:pt x="331470" y="331470"/>
                </a:lnTo>
                <a:lnTo>
                  <a:pt x="342900" y="331470"/>
                </a:lnTo>
                <a:lnTo>
                  <a:pt x="365760" y="331470"/>
                </a:lnTo>
                <a:lnTo>
                  <a:pt x="377190" y="331470"/>
                </a:lnTo>
                <a:lnTo>
                  <a:pt x="388620" y="331470"/>
                </a:lnTo>
                <a:lnTo>
                  <a:pt x="400050" y="331470"/>
                </a:lnTo>
                <a:lnTo>
                  <a:pt x="411480" y="331470"/>
                </a:lnTo>
                <a:lnTo>
                  <a:pt x="434340" y="331470"/>
                </a:lnTo>
                <a:lnTo>
                  <a:pt x="445770" y="331470"/>
                </a:lnTo>
                <a:lnTo>
                  <a:pt x="457200" y="331470"/>
                </a:lnTo>
                <a:lnTo>
                  <a:pt x="480060" y="331470"/>
                </a:lnTo>
                <a:lnTo>
                  <a:pt x="491490" y="331470"/>
                </a:lnTo>
                <a:lnTo>
                  <a:pt x="502920" y="331470"/>
                </a:lnTo>
                <a:lnTo>
                  <a:pt x="514350" y="331470"/>
                </a:lnTo>
                <a:lnTo>
                  <a:pt x="537210" y="331470"/>
                </a:lnTo>
                <a:lnTo>
                  <a:pt x="548640" y="331470"/>
                </a:lnTo>
                <a:lnTo>
                  <a:pt x="571500" y="331470"/>
                </a:lnTo>
                <a:lnTo>
                  <a:pt x="582930" y="342900"/>
                </a:lnTo>
                <a:lnTo>
                  <a:pt x="594360" y="342900"/>
                </a:lnTo>
                <a:lnTo>
                  <a:pt x="617220" y="342900"/>
                </a:lnTo>
                <a:lnTo>
                  <a:pt x="628650" y="342900"/>
                </a:lnTo>
                <a:lnTo>
                  <a:pt x="651510" y="342900"/>
                </a:lnTo>
                <a:lnTo>
                  <a:pt x="662940" y="342900"/>
                </a:lnTo>
                <a:lnTo>
                  <a:pt x="685800" y="342900"/>
                </a:lnTo>
                <a:lnTo>
                  <a:pt x="697230" y="342900"/>
                </a:lnTo>
                <a:lnTo>
                  <a:pt x="708660" y="342900"/>
                </a:lnTo>
                <a:lnTo>
                  <a:pt x="731520" y="342900"/>
                </a:lnTo>
                <a:lnTo>
                  <a:pt x="754380" y="342900"/>
                </a:lnTo>
                <a:lnTo>
                  <a:pt x="765810" y="342900"/>
                </a:lnTo>
                <a:lnTo>
                  <a:pt x="788670" y="342900"/>
                </a:lnTo>
                <a:lnTo>
                  <a:pt x="800100" y="342900"/>
                </a:lnTo>
                <a:lnTo>
                  <a:pt x="811530" y="342900"/>
                </a:lnTo>
                <a:lnTo>
                  <a:pt x="834390" y="342900"/>
                </a:lnTo>
                <a:lnTo>
                  <a:pt x="857250" y="342900"/>
                </a:lnTo>
                <a:lnTo>
                  <a:pt x="868680" y="342900"/>
                </a:lnTo>
                <a:lnTo>
                  <a:pt x="891540" y="342900"/>
                </a:lnTo>
                <a:lnTo>
                  <a:pt x="902970" y="342900"/>
                </a:lnTo>
                <a:lnTo>
                  <a:pt x="925830" y="342900"/>
                </a:lnTo>
                <a:lnTo>
                  <a:pt x="937260" y="331470"/>
                </a:lnTo>
                <a:lnTo>
                  <a:pt x="960120" y="331470"/>
                </a:lnTo>
                <a:lnTo>
                  <a:pt x="971550" y="331470"/>
                </a:lnTo>
                <a:lnTo>
                  <a:pt x="994410" y="331470"/>
                </a:lnTo>
                <a:lnTo>
                  <a:pt x="1005840" y="331470"/>
                </a:lnTo>
                <a:lnTo>
                  <a:pt x="1028700" y="331470"/>
                </a:lnTo>
                <a:lnTo>
                  <a:pt x="1040130" y="331470"/>
                </a:lnTo>
                <a:lnTo>
                  <a:pt x="1062990" y="331470"/>
                </a:lnTo>
                <a:lnTo>
                  <a:pt x="1085850" y="331470"/>
                </a:lnTo>
                <a:lnTo>
                  <a:pt x="1097280" y="331470"/>
                </a:lnTo>
                <a:lnTo>
                  <a:pt x="1120140" y="331470"/>
                </a:lnTo>
                <a:lnTo>
                  <a:pt x="1143000" y="331470"/>
                </a:lnTo>
                <a:lnTo>
                  <a:pt x="1154430" y="320040"/>
                </a:lnTo>
                <a:lnTo>
                  <a:pt x="1177290" y="320040"/>
                </a:lnTo>
                <a:lnTo>
                  <a:pt x="1188720" y="320040"/>
                </a:lnTo>
                <a:lnTo>
                  <a:pt x="1211580" y="320040"/>
                </a:lnTo>
                <a:lnTo>
                  <a:pt x="1223010" y="308610"/>
                </a:lnTo>
                <a:lnTo>
                  <a:pt x="1245870" y="308610"/>
                </a:lnTo>
                <a:lnTo>
                  <a:pt x="1268730" y="308610"/>
                </a:lnTo>
                <a:lnTo>
                  <a:pt x="1280160" y="308610"/>
                </a:lnTo>
                <a:lnTo>
                  <a:pt x="1303020" y="308610"/>
                </a:lnTo>
                <a:lnTo>
                  <a:pt x="1314450" y="297180"/>
                </a:lnTo>
                <a:lnTo>
                  <a:pt x="1337310" y="297180"/>
                </a:lnTo>
                <a:lnTo>
                  <a:pt x="1348740" y="297180"/>
                </a:lnTo>
                <a:lnTo>
                  <a:pt x="1360170" y="297180"/>
                </a:lnTo>
                <a:lnTo>
                  <a:pt x="1383030" y="285750"/>
                </a:lnTo>
                <a:lnTo>
                  <a:pt x="1394460" y="285750"/>
                </a:lnTo>
                <a:lnTo>
                  <a:pt x="1417320" y="285750"/>
                </a:lnTo>
                <a:lnTo>
                  <a:pt x="1428750" y="285750"/>
                </a:lnTo>
                <a:lnTo>
                  <a:pt x="1440180" y="274320"/>
                </a:lnTo>
                <a:lnTo>
                  <a:pt x="1463040" y="274320"/>
                </a:lnTo>
                <a:lnTo>
                  <a:pt x="1474470" y="274320"/>
                </a:lnTo>
                <a:lnTo>
                  <a:pt x="1485900" y="262890"/>
                </a:lnTo>
                <a:lnTo>
                  <a:pt x="1508760" y="262890"/>
                </a:lnTo>
                <a:lnTo>
                  <a:pt x="1520190" y="251460"/>
                </a:lnTo>
                <a:lnTo>
                  <a:pt x="1531620" y="251460"/>
                </a:lnTo>
                <a:lnTo>
                  <a:pt x="1554480" y="240030"/>
                </a:lnTo>
                <a:lnTo>
                  <a:pt x="1565910" y="228600"/>
                </a:lnTo>
                <a:lnTo>
                  <a:pt x="1577340" y="228600"/>
                </a:lnTo>
                <a:lnTo>
                  <a:pt x="1588770" y="217170"/>
                </a:lnTo>
                <a:lnTo>
                  <a:pt x="1600200" y="205740"/>
                </a:lnTo>
                <a:lnTo>
                  <a:pt x="1611630" y="194310"/>
                </a:lnTo>
                <a:lnTo>
                  <a:pt x="1623060" y="182880"/>
                </a:lnTo>
                <a:lnTo>
                  <a:pt x="1634490" y="171450"/>
                </a:lnTo>
                <a:lnTo>
                  <a:pt x="1645920" y="160020"/>
                </a:lnTo>
                <a:lnTo>
                  <a:pt x="1645920" y="137160"/>
                </a:lnTo>
                <a:lnTo>
                  <a:pt x="1657350" y="125730"/>
                </a:lnTo>
                <a:lnTo>
                  <a:pt x="1657350" y="114300"/>
                </a:lnTo>
                <a:lnTo>
                  <a:pt x="1668780" y="102870"/>
                </a:lnTo>
                <a:lnTo>
                  <a:pt x="1668780" y="91440"/>
                </a:lnTo>
                <a:lnTo>
                  <a:pt x="1668780" y="80010"/>
                </a:lnTo>
                <a:lnTo>
                  <a:pt x="1668780" y="57150"/>
                </a:lnTo>
                <a:lnTo>
                  <a:pt x="1668780" y="45720"/>
                </a:lnTo>
                <a:lnTo>
                  <a:pt x="1668780" y="34290"/>
                </a:lnTo>
                <a:lnTo>
                  <a:pt x="1668780" y="34290"/>
                </a:lnTo>
                <a:lnTo>
                  <a:pt x="1657350" y="22860"/>
                </a:lnTo>
                <a:lnTo>
                  <a:pt x="1645920" y="11430"/>
                </a:lnTo>
                <a:lnTo>
                  <a:pt x="1645920" y="0"/>
                </a:lnTo>
                <a:lnTo>
                  <a:pt x="1634490" y="0"/>
                </a:lnTo>
                <a:lnTo>
                  <a:pt x="16344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0350" y="4446270"/>
            <a:ext cx="1691641" cy="537211"/>
          </a:xfrm>
          <a:custGeom>
            <a:avLst/>
            <a:gdLst/>
            <a:ahLst/>
            <a:cxnLst/>
            <a:rect l="0" t="0" r="0" b="0"/>
            <a:pathLst>
              <a:path w="1691641" h="537211">
                <a:moveTo>
                  <a:pt x="1565910" y="22860"/>
                </a:moveTo>
                <a:lnTo>
                  <a:pt x="1565910" y="11430"/>
                </a:lnTo>
                <a:lnTo>
                  <a:pt x="1554480" y="11430"/>
                </a:lnTo>
                <a:lnTo>
                  <a:pt x="1554480" y="11430"/>
                </a:lnTo>
                <a:lnTo>
                  <a:pt x="1543050" y="0"/>
                </a:lnTo>
                <a:lnTo>
                  <a:pt x="1531620" y="0"/>
                </a:lnTo>
                <a:lnTo>
                  <a:pt x="1531620" y="0"/>
                </a:lnTo>
                <a:lnTo>
                  <a:pt x="1520190" y="11430"/>
                </a:lnTo>
                <a:lnTo>
                  <a:pt x="1508760" y="11430"/>
                </a:lnTo>
                <a:lnTo>
                  <a:pt x="1497330" y="11430"/>
                </a:lnTo>
                <a:lnTo>
                  <a:pt x="1485900" y="11430"/>
                </a:lnTo>
                <a:lnTo>
                  <a:pt x="1485900" y="11430"/>
                </a:lnTo>
                <a:lnTo>
                  <a:pt x="1474470" y="11430"/>
                </a:lnTo>
                <a:lnTo>
                  <a:pt x="1463040" y="22860"/>
                </a:lnTo>
                <a:lnTo>
                  <a:pt x="1451610" y="22860"/>
                </a:lnTo>
                <a:lnTo>
                  <a:pt x="1440180" y="22860"/>
                </a:lnTo>
                <a:lnTo>
                  <a:pt x="1428750" y="22860"/>
                </a:lnTo>
                <a:lnTo>
                  <a:pt x="1405890" y="22860"/>
                </a:lnTo>
                <a:lnTo>
                  <a:pt x="1394460" y="34290"/>
                </a:lnTo>
                <a:lnTo>
                  <a:pt x="1383030" y="34290"/>
                </a:lnTo>
                <a:lnTo>
                  <a:pt x="1371600" y="34290"/>
                </a:lnTo>
                <a:lnTo>
                  <a:pt x="1360170" y="34290"/>
                </a:lnTo>
                <a:lnTo>
                  <a:pt x="1348740" y="34290"/>
                </a:lnTo>
                <a:lnTo>
                  <a:pt x="1337310" y="34290"/>
                </a:lnTo>
                <a:lnTo>
                  <a:pt x="1325880" y="34290"/>
                </a:lnTo>
                <a:lnTo>
                  <a:pt x="1303020" y="34290"/>
                </a:lnTo>
                <a:lnTo>
                  <a:pt x="1291590" y="34290"/>
                </a:lnTo>
                <a:lnTo>
                  <a:pt x="1280160" y="34290"/>
                </a:lnTo>
                <a:lnTo>
                  <a:pt x="1268730" y="34290"/>
                </a:lnTo>
                <a:lnTo>
                  <a:pt x="1257300" y="34290"/>
                </a:lnTo>
                <a:lnTo>
                  <a:pt x="1234440" y="34290"/>
                </a:lnTo>
                <a:lnTo>
                  <a:pt x="1223010" y="34290"/>
                </a:lnTo>
                <a:lnTo>
                  <a:pt x="1200150" y="34290"/>
                </a:lnTo>
                <a:lnTo>
                  <a:pt x="1188720" y="34290"/>
                </a:lnTo>
                <a:lnTo>
                  <a:pt x="1177290" y="34290"/>
                </a:lnTo>
                <a:lnTo>
                  <a:pt x="1154430" y="34290"/>
                </a:lnTo>
                <a:lnTo>
                  <a:pt x="1143000" y="34290"/>
                </a:lnTo>
                <a:lnTo>
                  <a:pt x="1120140" y="34290"/>
                </a:lnTo>
                <a:lnTo>
                  <a:pt x="1097280" y="34290"/>
                </a:lnTo>
                <a:lnTo>
                  <a:pt x="1085850" y="34290"/>
                </a:lnTo>
                <a:lnTo>
                  <a:pt x="1062990" y="34290"/>
                </a:lnTo>
                <a:lnTo>
                  <a:pt x="1051560" y="34290"/>
                </a:lnTo>
                <a:lnTo>
                  <a:pt x="1028700" y="34290"/>
                </a:lnTo>
                <a:lnTo>
                  <a:pt x="1005840" y="34290"/>
                </a:lnTo>
                <a:lnTo>
                  <a:pt x="994410" y="45720"/>
                </a:lnTo>
                <a:lnTo>
                  <a:pt x="971550" y="45720"/>
                </a:lnTo>
                <a:lnTo>
                  <a:pt x="948690" y="45720"/>
                </a:lnTo>
                <a:lnTo>
                  <a:pt x="937260" y="45720"/>
                </a:lnTo>
                <a:lnTo>
                  <a:pt x="914400" y="45720"/>
                </a:lnTo>
                <a:lnTo>
                  <a:pt x="891540" y="45720"/>
                </a:lnTo>
                <a:lnTo>
                  <a:pt x="868680" y="45720"/>
                </a:lnTo>
                <a:lnTo>
                  <a:pt x="857250" y="45720"/>
                </a:lnTo>
                <a:lnTo>
                  <a:pt x="834390" y="45720"/>
                </a:lnTo>
                <a:lnTo>
                  <a:pt x="811530" y="45720"/>
                </a:lnTo>
                <a:lnTo>
                  <a:pt x="800100" y="45720"/>
                </a:lnTo>
                <a:lnTo>
                  <a:pt x="777240" y="45720"/>
                </a:lnTo>
                <a:lnTo>
                  <a:pt x="754380" y="45720"/>
                </a:lnTo>
                <a:lnTo>
                  <a:pt x="742950" y="45720"/>
                </a:lnTo>
                <a:lnTo>
                  <a:pt x="720090" y="45720"/>
                </a:lnTo>
                <a:lnTo>
                  <a:pt x="697230" y="45720"/>
                </a:lnTo>
                <a:lnTo>
                  <a:pt x="685800" y="45720"/>
                </a:lnTo>
                <a:lnTo>
                  <a:pt x="662940" y="45720"/>
                </a:lnTo>
                <a:lnTo>
                  <a:pt x="640080" y="45720"/>
                </a:lnTo>
                <a:lnTo>
                  <a:pt x="628650" y="45720"/>
                </a:lnTo>
                <a:lnTo>
                  <a:pt x="605790" y="45720"/>
                </a:lnTo>
                <a:lnTo>
                  <a:pt x="582930" y="34290"/>
                </a:lnTo>
                <a:lnTo>
                  <a:pt x="571500" y="34290"/>
                </a:lnTo>
                <a:lnTo>
                  <a:pt x="548640" y="34290"/>
                </a:lnTo>
                <a:lnTo>
                  <a:pt x="537210" y="34290"/>
                </a:lnTo>
                <a:lnTo>
                  <a:pt x="514350" y="34290"/>
                </a:lnTo>
                <a:lnTo>
                  <a:pt x="502920" y="34290"/>
                </a:lnTo>
                <a:lnTo>
                  <a:pt x="480060" y="34290"/>
                </a:lnTo>
                <a:lnTo>
                  <a:pt x="468630" y="34290"/>
                </a:lnTo>
                <a:lnTo>
                  <a:pt x="445770" y="34290"/>
                </a:lnTo>
                <a:lnTo>
                  <a:pt x="434340" y="34290"/>
                </a:lnTo>
                <a:lnTo>
                  <a:pt x="411480" y="22860"/>
                </a:lnTo>
                <a:lnTo>
                  <a:pt x="400050" y="22860"/>
                </a:lnTo>
                <a:lnTo>
                  <a:pt x="388620" y="22860"/>
                </a:lnTo>
                <a:lnTo>
                  <a:pt x="365760" y="22860"/>
                </a:lnTo>
                <a:lnTo>
                  <a:pt x="342900" y="22860"/>
                </a:lnTo>
                <a:lnTo>
                  <a:pt x="331470" y="34290"/>
                </a:lnTo>
                <a:lnTo>
                  <a:pt x="320040" y="34290"/>
                </a:lnTo>
                <a:lnTo>
                  <a:pt x="297180" y="34290"/>
                </a:lnTo>
                <a:lnTo>
                  <a:pt x="285750" y="34290"/>
                </a:lnTo>
                <a:lnTo>
                  <a:pt x="274320" y="34290"/>
                </a:lnTo>
                <a:lnTo>
                  <a:pt x="251460" y="34290"/>
                </a:lnTo>
                <a:lnTo>
                  <a:pt x="240030" y="45720"/>
                </a:lnTo>
                <a:lnTo>
                  <a:pt x="228600" y="45720"/>
                </a:lnTo>
                <a:lnTo>
                  <a:pt x="205740" y="45720"/>
                </a:lnTo>
                <a:lnTo>
                  <a:pt x="194310" y="57150"/>
                </a:lnTo>
                <a:lnTo>
                  <a:pt x="182880" y="57150"/>
                </a:lnTo>
                <a:lnTo>
                  <a:pt x="171450" y="68580"/>
                </a:lnTo>
                <a:lnTo>
                  <a:pt x="148590" y="68580"/>
                </a:lnTo>
                <a:lnTo>
                  <a:pt x="137160" y="80010"/>
                </a:lnTo>
                <a:lnTo>
                  <a:pt x="125730" y="91440"/>
                </a:lnTo>
                <a:lnTo>
                  <a:pt x="114300" y="91440"/>
                </a:lnTo>
                <a:lnTo>
                  <a:pt x="102870" y="102870"/>
                </a:lnTo>
                <a:lnTo>
                  <a:pt x="91440" y="114300"/>
                </a:lnTo>
                <a:lnTo>
                  <a:pt x="80010" y="125730"/>
                </a:lnTo>
                <a:lnTo>
                  <a:pt x="68580" y="137160"/>
                </a:lnTo>
                <a:lnTo>
                  <a:pt x="57150" y="137160"/>
                </a:lnTo>
                <a:lnTo>
                  <a:pt x="45720" y="148590"/>
                </a:lnTo>
                <a:lnTo>
                  <a:pt x="45720" y="160020"/>
                </a:lnTo>
                <a:lnTo>
                  <a:pt x="34290" y="171450"/>
                </a:lnTo>
                <a:lnTo>
                  <a:pt x="22860" y="182880"/>
                </a:lnTo>
                <a:lnTo>
                  <a:pt x="22860" y="194310"/>
                </a:lnTo>
                <a:lnTo>
                  <a:pt x="11430" y="205740"/>
                </a:lnTo>
                <a:lnTo>
                  <a:pt x="11430" y="217170"/>
                </a:lnTo>
                <a:lnTo>
                  <a:pt x="11430" y="228600"/>
                </a:lnTo>
                <a:lnTo>
                  <a:pt x="11430" y="240030"/>
                </a:lnTo>
                <a:lnTo>
                  <a:pt x="0" y="251460"/>
                </a:lnTo>
                <a:lnTo>
                  <a:pt x="0" y="262890"/>
                </a:lnTo>
                <a:lnTo>
                  <a:pt x="0" y="274320"/>
                </a:lnTo>
                <a:lnTo>
                  <a:pt x="0" y="274320"/>
                </a:lnTo>
                <a:lnTo>
                  <a:pt x="11430" y="285750"/>
                </a:lnTo>
                <a:lnTo>
                  <a:pt x="11430" y="297180"/>
                </a:lnTo>
                <a:lnTo>
                  <a:pt x="11430" y="308610"/>
                </a:lnTo>
                <a:lnTo>
                  <a:pt x="22860" y="320040"/>
                </a:lnTo>
                <a:lnTo>
                  <a:pt x="22860" y="331470"/>
                </a:lnTo>
                <a:lnTo>
                  <a:pt x="34290" y="342900"/>
                </a:lnTo>
                <a:lnTo>
                  <a:pt x="45720" y="342900"/>
                </a:lnTo>
                <a:lnTo>
                  <a:pt x="45720" y="354330"/>
                </a:lnTo>
                <a:lnTo>
                  <a:pt x="57150" y="365760"/>
                </a:lnTo>
                <a:lnTo>
                  <a:pt x="68580" y="377190"/>
                </a:lnTo>
                <a:lnTo>
                  <a:pt x="80010" y="377190"/>
                </a:lnTo>
                <a:lnTo>
                  <a:pt x="80010" y="388620"/>
                </a:lnTo>
                <a:lnTo>
                  <a:pt x="91440" y="388620"/>
                </a:lnTo>
                <a:lnTo>
                  <a:pt x="102870" y="400050"/>
                </a:lnTo>
                <a:lnTo>
                  <a:pt x="114300" y="411480"/>
                </a:lnTo>
                <a:lnTo>
                  <a:pt x="137160" y="411480"/>
                </a:lnTo>
                <a:lnTo>
                  <a:pt x="148590" y="422910"/>
                </a:lnTo>
                <a:lnTo>
                  <a:pt x="160020" y="422910"/>
                </a:lnTo>
                <a:lnTo>
                  <a:pt x="171450" y="434340"/>
                </a:lnTo>
                <a:lnTo>
                  <a:pt x="194310" y="434340"/>
                </a:lnTo>
                <a:lnTo>
                  <a:pt x="205740" y="445770"/>
                </a:lnTo>
                <a:lnTo>
                  <a:pt x="217170" y="445770"/>
                </a:lnTo>
                <a:lnTo>
                  <a:pt x="240030" y="457200"/>
                </a:lnTo>
                <a:lnTo>
                  <a:pt x="251460" y="457200"/>
                </a:lnTo>
                <a:lnTo>
                  <a:pt x="274320" y="468630"/>
                </a:lnTo>
                <a:lnTo>
                  <a:pt x="297180" y="468630"/>
                </a:lnTo>
                <a:lnTo>
                  <a:pt x="308610" y="468630"/>
                </a:lnTo>
                <a:lnTo>
                  <a:pt x="331470" y="480060"/>
                </a:lnTo>
                <a:lnTo>
                  <a:pt x="354330" y="480060"/>
                </a:lnTo>
                <a:lnTo>
                  <a:pt x="365760" y="491490"/>
                </a:lnTo>
                <a:lnTo>
                  <a:pt x="388620" y="491490"/>
                </a:lnTo>
                <a:lnTo>
                  <a:pt x="411480" y="491490"/>
                </a:lnTo>
                <a:lnTo>
                  <a:pt x="434340" y="502920"/>
                </a:lnTo>
                <a:lnTo>
                  <a:pt x="445770" y="502920"/>
                </a:lnTo>
                <a:lnTo>
                  <a:pt x="468630" y="502920"/>
                </a:lnTo>
                <a:lnTo>
                  <a:pt x="491490" y="514350"/>
                </a:lnTo>
                <a:lnTo>
                  <a:pt x="514350" y="514350"/>
                </a:lnTo>
                <a:lnTo>
                  <a:pt x="537210" y="514350"/>
                </a:lnTo>
                <a:lnTo>
                  <a:pt x="560070" y="525780"/>
                </a:lnTo>
                <a:lnTo>
                  <a:pt x="582930" y="525780"/>
                </a:lnTo>
                <a:lnTo>
                  <a:pt x="605790" y="525780"/>
                </a:lnTo>
                <a:lnTo>
                  <a:pt x="628650" y="525780"/>
                </a:lnTo>
                <a:lnTo>
                  <a:pt x="662940" y="525780"/>
                </a:lnTo>
                <a:lnTo>
                  <a:pt x="685800" y="525780"/>
                </a:lnTo>
                <a:lnTo>
                  <a:pt x="708660" y="525780"/>
                </a:lnTo>
                <a:lnTo>
                  <a:pt x="731520" y="525780"/>
                </a:lnTo>
                <a:lnTo>
                  <a:pt x="754380" y="525780"/>
                </a:lnTo>
                <a:lnTo>
                  <a:pt x="777240" y="537210"/>
                </a:lnTo>
                <a:lnTo>
                  <a:pt x="800100" y="537210"/>
                </a:lnTo>
                <a:lnTo>
                  <a:pt x="822960" y="537210"/>
                </a:lnTo>
                <a:lnTo>
                  <a:pt x="857250" y="537210"/>
                </a:lnTo>
                <a:lnTo>
                  <a:pt x="880110" y="537210"/>
                </a:lnTo>
                <a:lnTo>
                  <a:pt x="902970" y="537210"/>
                </a:lnTo>
                <a:lnTo>
                  <a:pt x="925830" y="537210"/>
                </a:lnTo>
                <a:lnTo>
                  <a:pt x="960120" y="525780"/>
                </a:lnTo>
                <a:lnTo>
                  <a:pt x="982980" y="525780"/>
                </a:lnTo>
                <a:lnTo>
                  <a:pt x="1005840" y="525780"/>
                </a:lnTo>
                <a:lnTo>
                  <a:pt x="1028700" y="525780"/>
                </a:lnTo>
                <a:lnTo>
                  <a:pt x="1051560" y="525780"/>
                </a:lnTo>
                <a:lnTo>
                  <a:pt x="1085850" y="514350"/>
                </a:lnTo>
                <a:lnTo>
                  <a:pt x="1108710" y="514350"/>
                </a:lnTo>
                <a:lnTo>
                  <a:pt x="1131570" y="514350"/>
                </a:lnTo>
                <a:lnTo>
                  <a:pt x="1154430" y="502920"/>
                </a:lnTo>
                <a:lnTo>
                  <a:pt x="1188720" y="502920"/>
                </a:lnTo>
                <a:lnTo>
                  <a:pt x="1211580" y="502920"/>
                </a:lnTo>
                <a:lnTo>
                  <a:pt x="1234440" y="491490"/>
                </a:lnTo>
                <a:lnTo>
                  <a:pt x="1257300" y="491490"/>
                </a:lnTo>
                <a:lnTo>
                  <a:pt x="1280160" y="480060"/>
                </a:lnTo>
                <a:lnTo>
                  <a:pt x="1303020" y="480060"/>
                </a:lnTo>
                <a:lnTo>
                  <a:pt x="1325880" y="468630"/>
                </a:lnTo>
                <a:lnTo>
                  <a:pt x="1348740" y="457200"/>
                </a:lnTo>
                <a:lnTo>
                  <a:pt x="1371600" y="457200"/>
                </a:lnTo>
                <a:lnTo>
                  <a:pt x="1394460" y="445770"/>
                </a:lnTo>
                <a:lnTo>
                  <a:pt x="1417320" y="434340"/>
                </a:lnTo>
                <a:lnTo>
                  <a:pt x="1440180" y="434340"/>
                </a:lnTo>
                <a:lnTo>
                  <a:pt x="1463040" y="422910"/>
                </a:lnTo>
                <a:lnTo>
                  <a:pt x="1485900" y="411480"/>
                </a:lnTo>
                <a:lnTo>
                  <a:pt x="1497330" y="400050"/>
                </a:lnTo>
                <a:lnTo>
                  <a:pt x="1520190" y="388620"/>
                </a:lnTo>
                <a:lnTo>
                  <a:pt x="1531620" y="377190"/>
                </a:lnTo>
                <a:lnTo>
                  <a:pt x="1554480" y="365760"/>
                </a:lnTo>
                <a:lnTo>
                  <a:pt x="1565910" y="354330"/>
                </a:lnTo>
                <a:lnTo>
                  <a:pt x="1588770" y="342900"/>
                </a:lnTo>
                <a:lnTo>
                  <a:pt x="1600200" y="331470"/>
                </a:lnTo>
                <a:lnTo>
                  <a:pt x="1611630" y="308610"/>
                </a:lnTo>
                <a:lnTo>
                  <a:pt x="1623060" y="297180"/>
                </a:lnTo>
                <a:lnTo>
                  <a:pt x="1634490" y="274320"/>
                </a:lnTo>
                <a:lnTo>
                  <a:pt x="1645920" y="262890"/>
                </a:lnTo>
                <a:lnTo>
                  <a:pt x="1657350" y="251460"/>
                </a:lnTo>
                <a:lnTo>
                  <a:pt x="1668780" y="240030"/>
                </a:lnTo>
                <a:lnTo>
                  <a:pt x="1668780" y="217170"/>
                </a:lnTo>
                <a:lnTo>
                  <a:pt x="1680210" y="205740"/>
                </a:lnTo>
                <a:lnTo>
                  <a:pt x="1680210" y="194310"/>
                </a:lnTo>
                <a:lnTo>
                  <a:pt x="1691640" y="171450"/>
                </a:lnTo>
                <a:lnTo>
                  <a:pt x="1691640" y="160020"/>
                </a:lnTo>
                <a:lnTo>
                  <a:pt x="1691640" y="148590"/>
                </a:lnTo>
                <a:lnTo>
                  <a:pt x="1691640" y="137160"/>
                </a:lnTo>
                <a:lnTo>
                  <a:pt x="1691640" y="125730"/>
                </a:lnTo>
                <a:lnTo>
                  <a:pt x="1680210" y="114300"/>
                </a:lnTo>
                <a:lnTo>
                  <a:pt x="1680210" y="102870"/>
                </a:lnTo>
                <a:lnTo>
                  <a:pt x="1668780" y="91440"/>
                </a:lnTo>
                <a:lnTo>
                  <a:pt x="1668780" y="80010"/>
                </a:lnTo>
                <a:lnTo>
                  <a:pt x="1657350" y="80010"/>
                </a:lnTo>
                <a:lnTo>
                  <a:pt x="1645920" y="68580"/>
                </a:lnTo>
                <a:lnTo>
                  <a:pt x="1645920" y="68580"/>
                </a:lnTo>
                <a:lnTo>
                  <a:pt x="1623060" y="57150"/>
                </a:lnTo>
                <a:lnTo>
                  <a:pt x="1623060" y="571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14900" y="3371850"/>
            <a:ext cx="354331" cy="1748791"/>
          </a:xfrm>
          <a:custGeom>
            <a:avLst/>
            <a:gdLst/>
            <a:ahLst/>
            <a:cxnLst/>
            <a:rect l="0" t="0" r="0" b="0"/>
            <a:pathLst>
              <a:path w="354331" h="1748791">
                <a:moveTo>
                  <a:pt x="182880" y="11430"/>
                </a:moveTo>
                <a:lnTo>
                  <a:pt x="171450" y="11430"/>
                </a:lnTo>
                <a:lnTo>
                  <a:pt x="171450" y="22860"/>
                </a:lnTo>
                <a:lnTo>
                  <a:pt x="160020" y="34290"/>
                </a:lnTo>
                <a:lnTo>
                  <a:pt x="160020" y="57150"/>
                </a:lnTo>
                <a:lnTo>
                  <a:pt x="148590" y="68580"/>
                </a:lnTo>
                <a:lnTo>
                  <a:pt x="137160" y="80010"/>
                </a:lnTo>
                <a:lnTo>
                  <a:pt x="137160" y="102870"/>
                </a:lnTo>
                <a:lnTo>
                  <a:pt x="125730" y="114300"/>
                </a:lnTo>
                <a:lnTo>
                  <a:pt x="125730" y="125730"/>
                </a:lnTo>
                <a:lnTo>
                  <a:pt x="114300" y="148590"/>
                </a:lnTo>
                <a:lnTo>
                  <a:pt x="114300" y="171450"/>
                </a:lnTo>
                <a:lnTo>
                  <a:pt x="102870" y="182880"/>
                </a:lnTo>
                <a:lnTo>
                  <a:pt x="102870" y="205740"/>
                </a:lnTo>
                <a:lnTo>
                  <a:pt x="91440" y="228600"/>
                </a:lnTo>
                <a:lnTo>
                  <a:pt x="91440" y="240030"/>
                </a:lnTo>
                <a:lnTo>
                  <a:pt x="80010" y="262890"/>
                </a:lnTo>
                <a:lnTo>
                  <a:pt x="80010" y="285750"/>
                </a:lnTo>
                <a:lnTo>
                  <a:pt x="80010" y="308610"/>
                </a:lnTo>
                <a:lnTo>
                  <a:pt x="68580" y="331470"/>
                </a:lnTo>
                <a:lnTo>
                  <a:pt x="68580" y="354330"/>
                </a:lnTo>
                <a:lnTo>
                  <a:pt x="57150" y="377190"/>
                </a:lnTo>
                <a:lnTo>
                  <a:pt x="57150" y="400050"/>
                </a:lnTo>
                <a:lnTo>
                  <a:pt x="57150" y="422910"/>
                </a:lnTo>
                <a:lnTo>
                  <a:pt x="45720" y="445770"/>
                </a:lnTo>
                <a:lnTo>
                  <a:pt x="45720" y="468630"/>
                </a:lnTo>
                <a:lnTo>
                  <a:pt x="34290" y="491490"/>
                </a:lnTo>
                <a:lnTo>
                  <a:pt x="34290" y="514350"/>
                </a:lnTo>
                <a:lnTo>
                  <a:pt x="34290" y="537210"/>
                </a:lnTo>
                <a:lnTo>
                  <a:pt x="34290" y="560070"/>
                </a:lnTo>
                <a:lnTo>
                  <a:pt x="22860" y="594360"/>
                </a:lnTo>
                <a:lnTo>
                  <a:pt x="22860" y="617220"/>
                </a:lnTo>
                <a:lnTo>
                  <a:pt x="22860" y="640080"/>
                </a:lnTo>
                <a:lnTo>
                  <a:pt x="22860" y="662940"/>
                </a:lnTo>
                <a:lnTo>
                  <a:pt x="11430" y="697230"/>
                </a:lnTo>
                <a:lnTo>
                  <a:pt x="11430" y="720090"/>
                </a:lnTo>
                <a:lnTo>
                  <a:pt x="11430" y="742950"/>
                </a:lnTo>
                <a:lnTo>
                  <a:pt x="11430" y="765810"/>
                </a:lnTo>
                <a:lnTo>
                  <a:pt x="0" y="800100"/>
                </a:lnTo>
                <a:lnTo>
                  <a:pt x="0" y="822960"/>
                </a:lnTo>
                <a:lnTo>
                  <a:pt x="0" y="845820"/>
                </a:lnTo>
                <a:lnTo>
                  <a:pt x="0" y="880110"/>
                </a:lnTo>
                <a:lnTo>
                  <a:pt x="0" y="902970"/>
                </a:lnTo>
                <a:lnTo>
                  <a:pt x="0" y="925830"/>
                </a:lnTo>
                <a:lnTo>
                  <a:pt x="0" y="948690"/>
                </a:lnTo>
                <a:lnTo>
                  <a:pt x="0" y="971550"/>
                </a:lnTo>
                <a:lnTo>
                  <a:pt x="0" y="994410"/>
                </a:lnTo>
                <a:lnTo>
                  <a:pt x="0" y="1017270"/>
                </a:lnTo>
                <a:lnTo>
                  <a:pt x="0" y="1040130"/>
                </a:lnTo>
                <a:lnTo>
                  <a:pt x="0" y="1062990"/>
                </a:lnTo>
                <a:lnTo>
                  <a:pt x="0" y="1085850"/>
                </a:lnTo>
                <a:lnTo>
                  <a:pt x="0" y="1108710"/>
                </a:lnTo>
                <a:lnTo>
                  <a:pt x="0" y="1143000"/>
                </a:lnTo>
                <a:lnTo>
                  <a:pt x="0" y="1165860"/>
                </a:lnTo>
                <a:lnTo>
                  <a:pt x="0" y="1188720"/>
                </a:lnTo>
                <a:lnTo>
                  <a:pt x="0" y="1211580"/>
                </a:lnTo>
                <a:lnTo>
                  <a:pt x="0" y="1234440"/>
                </a:lnTo>
                <a:lnTo>
                  <a:pt x="0" y="1257300"/>
                </a:lnTo>
                <a:lnTo>
                  <a:pt x="11430" y="1280160"/>
                </a:lnTo>
                <a:lnTo>
                  <a:pt x="11430" y="1303020"/>
                </a:lnTo>
                <a:lnTo>
                  <a:pt x="11430" y="1325880"/>
                </a:lnTo>
                <a:lnTo>
                  <a:pt x="11430" y="1348740"/>
                </a:lnTo>
                <a:lnTo>
                  <a:pt x="22860" y="1371600"/>
                </a:lnTo>
                <a:lnTo>
                  <a:pt x="22860" y="1394460"/>
                </a:lnTo>
                <a:lnTo>
                  <a:pt x="22860" y="1405890"/>
                </a:lnTo>
                <a:lnTo>
                  <a:pt x="22860" y="1428750"/>
                </a:lnTo>
                <a:lnTo>
                  <a:pt x="34290" y="1440180"/>
                </a:lnTo>
                <a:lnTo>
                  <a:pt x="34290" y="1463040"/>
                </a:lnTo>
                <a:lnTo>
                  <a:pt x="34290" y="1474470"/>
                </a:lnTo>
                <a:lnTo>
                  <a:pt x="45720" y="1485900"/>
                </a:lnTo>
                <a:lnTo>
                  <a:pt x="45720" y="1508760"/>
                </a:lnTo>
                <a:lnTo>
                  <a:pt x="57150" y="1520190"/>
                </a:lnTo>
                <a:lnTo>
                  <a:pt x="57150" y="1531620"/>
                </a:lnTo>
                <a:lnTo>
                  <a:pt x="68580" y="1543050"/>
                </a:lnTo>
                <a:lnTo>
                  <a:pt x="68580" y="1554480"/>
                </a:lnTo>
                <a:lnTo>
                  <a:pt x="68580" y="1565910"/>
                </a:lnTo>
                <a:lnTo>
                  <a:pt x="80010" y="1577340"/>
                </a:lnTo>
                <a:lnTo>
                  <a:pt x="80010" y="1588770"/>
                </a:lnTo>
                <a:lnTo>
                  <a:pt x="91440" y="1600200"/>
                </a:lnTo>
                <a:lnTo>
                  <a:pt x="91440" y="1611630"/>
                </a:lnTo>
                <a:lnTo>
                  <a:pt x="102870" y="1623060"/>
                </a:lnTo>
                <a:lnTo>
                  <a:pt x="102870" y="1634490"/>
                </a:lnTo>
                <a:lnTo>
                  <a:pt x="114300" y="1645920"/>
                </a:lnTo>
                <a:lnTo>
                  <a:pt x="114300" y="1657350"/>
                </a:lnTo>
                <a:lnTo>
                  <a:pt x="125730" y="1668780"/>
                </a:lnTo>
                <a:lnTo>
                  <a:pt x="125730" y="1668780"/>
                </a:lnTo>
                <a:lnTo>
                  <a:pt x="125730" y="1680210"/>
                </a:lnTo>
                <a:lnTo>
                  <a:pt x="137160" y="1691640"/>
                </a:lnTo>
                <a:lnTo>
                  <a:pt x="137160" y="1691640"/>
                </a:lnTo>
                <a:lnTo>
                  <a:pt x="148590" y="1703070"/>
                </a:lnTo>
                <a:lnTo>
                  <a:pt x="148590" y="1714500"/>
                </a:lnTo>
                <a:lnTo>
                  <a:pt x="160020" y="1714500"/>
                </a:lnTo>
                <a:lnTo>
                  <a:pt x="160020" y="1725930"/>
                </a:lnTo>
                <a:lnTo>
                  <a:pt x="160020" y="1725930"/>
                </a:lnTo>
                <a:lnTo>
                  <a:pt x="171450" y="1737360"/>
                </a:lnTo>
                <a:lnTo>
                  <a:pt x="171450" y="1737360"/>
                </a:lnTo>
                <a:lnTo>
                  <a:pt x="182880" y="1737360"/>
                </a:lnTo>
                <a:lnTo>
                  <a:pt x="194310" y="1737360"/>
                </a:lnTo>
                <a:lnTo>
                  <a:pt x="194310" y="1737360"/>
                </a:lnTo>
                <a:lnTo>
                  <a:pt x="205740" y="1748790"/>
                </a:lnTo>
                <a:lnTo>
                  <a:pt x="205740" y="1748790"/>
                </a:lnTo>
                <a:lnTo>
                  <a:pt x="217170" y="1748790"/>
                </a:lnTo>
                <a:lnTo>
                  <a:pt x="228600" y="1748790"/>
                </a:lnTo>
                <a:lnTo>
                  <a:pt x="228600" y="1737360"/>
                </a:lnTo>
                <a:lnTo>
                  <a:pt x="240030" y="1737360"/>
                </a:lnTo>
                <a:lnTo>
                  <a:pt x="240030" y="1737360"/>
                </a:lnTo>
                <a:lnTo>
                  <a:pt x="251460" y="1737360"/>
                </a:lnTo>
                <a:lnTo>
                  <a:pt x="251460" y="1725930"/>
                </a:lnTo>
                <a:lnTo>
                  <a:pt x="262890" y="1725930"/>
                </a:lnTo>
                <a:lnTo>
                  <a:pt x="274320" y="1714500"/>
                </a:lnTo>
                <a:lnTo>
                  <a:pt x="274320" y="1714500"/>
                </a:lnTo>
                <a:lnTo>
                  <a:pt x="285750" y="1703070"/>
                </a:lnTo>
                <a:lnTo>
                  <a:pt x="285750" y="1691640"/>
                </a:lnTo>
                <a:lnTo>
                  <a:pt x="297180" y="1680210"/>
                </a:lnTo>
                <a:lnTo>
                  <a:pt x="297180" y="1680210"/>
                </a:lnTo>
                <a:lnTo>
                  <a:pt x="308610" y="1668780"/>
                </a:lnTo>
                <a:lnTo>
                  <a:pt x="308610" y="1657350"/>
                </a:lnTo>
                <a:lnTo>
                  <a:pt x="320040" y="1645920"/>
                </a:lnTo>
                <a:lnTo>
                  <a:pt x="320040" y="1634490"/>
                </a:lnTo>
                <a:lnTo>
                  <a:pt x="320040" y="1611630"/>
                </a:lnTo>
                <a:lnTo>
                  <a:pt x="320040" y="1600200"/>
                </a:lnTo>
                <a:lnTo>
                  <a:pt x="331470" y="1588770"/>
                </a:lnTo>
                <a:lnTo>
                  <a:pt x="331470" y="1577340"/>
                </a:lnTo>
                <a:lnTo>
                  <a:pt x="331470" y="1554480"/>
                </a:lnTo>
                <a:lnTo>
                  <a:pt x="342900" y="1543050"/>
                </a:lnTo>
                <a:lnTo>
                  <a:pt x="342900" y="1520190"/>
                </a:lnTo>
                <a:lnTo>
                  <a:pt x="342900" y="1508760"/>
                </a:lnTo>
                <a:lnTo>
                  <a:pt x="342900" y="1485900"/>
                </a:lnTo>
                <a:lnTo>
                  <a:pt x="354330" y="1474470"/>
                </a:lnTo>
                <a:lnTo>
                  <a:pt x="354330" y="1451610"/>
                </a:lnTo>
                <a:lnTo>
                  <a:pt x="354330" y="1428750"/>
                </a:lnTo>
                <a:lnTo>
                  <a:pt x="354330" y="1405890"/>
                </a:lnTo>
                <a:lnTo>
                  <a:pt x="354330" y="1383030"/>
                </a:lnTo>
                <a:lnTo>
                  <a:pt x="354330" y="1360170"/>
                </a:lnTo>
                <a:lnTo>
                  <a:pt x="354330" y="1337310"/>
                </a:lnTo>
                <a:lnTo>
                  <a:pt x="354330" y="1325880"/>
                </a:lnTo>
                <a:lnTo>
                  <a:pt x="354330" y="1303020"/>
                </a:lnTo>
                <a:lnTo>
                  <a:pt x="354330" y="1280160"/>
                </a:lnTo>
                <a:lnTo>
                  <a:pt x="354330" y="1257300"/>
                </a:lnTo>
                <a:lnTo>
                  <a:pt x="354330" y="1234440"/>
                </a:lnTo>
                <a:lnTo>
                  <a:pt x="354330" y="1211580"/>
                </a:lnTo>
                <a:lnTo>
                  <a:pt x="354330" y="1188720"/>
                </a:lnTo>
                <a:lnTo>
                  <a:pt x="354330" y="1165860"/>
                </a:lnTo>
                <a:lnTo>
                  <a:pt x="354330" y="1143000"/>
                </a:lnTo>
                <a:lnTo>
                  <a:pt x="354330" y="1120140"/>
                </a:lnTo>
                <a:lnTo>
                  <a:pt x="354330" y="1097280"/>
                </a:lnTo>
                <a:lnTo>
                  <a:pt x="354330" y="1074420"/>
                </a:lnTo>
                <a:lnTo>
                  <a:pt x="354330" y="1062990"/>
                </a:lnTo>
                <a:lnTo>
                  <a:pt x="354330" y="1040130"/>
                </a:lnTo>
                <a:lnTo>
                  <a:pt x="354330" y="1017270"/>
                </a:lnTo>
                <a:lnTo>
                  <a:pt x="354330" y="982980"/>
                </a:lnTo>
                <a:lnTo>
                  <a:pt x="354330" y="971550"/>
                </a:lnTo>
                <a:lnTo>
                  <a:pt x="354330" y="948690"/>
                </a:lnTo>
                <a:lnTo>
                  <a:pt x="342900" y="925830"/>
                </a:lnTo>
                <a:lnTo>
                  <a:pt x="342900" y="902970"/>
                </a:lnTo>
                <a:lnTo>
                  <a:pt x="342900" y="880110"/>
                </a:lnTo>
                <a:lnTo>
                  <a:pt x="342900" y="857250"/>
                </a:lnTo>
                <a:lnTo>
                  <a:pt x="342900" y="834390"/>
                </a:lnTo>
                <a:lnTo>
                  <a:pt x="342900" y="811530"/>
                </a:lnTo>
                <a:lnTo>
                  <a:pt x="342900" y="788670"/>
                </a:lnTo>
                <a:lnTo>
                  <a:pt x="342900" y="765810"/>
                </a:lnTo>
                <a:lnTo>
                  <a:pt x="331470" y="742950"/>
                </a:lnTo>
                <a:lnTo>
                  <a:pt x="331470" y="731520"/>
                </a:lnTo>
                <a:lnTo>
                  <a:pt x="331470" y="708660"/>
                </a:lnTo>
                <a:lnTo>
                  <a:pt x="331470" y="685800"/>
                </a:lnTo>
                <a:lnTo>
                  <a:pt x="331470" y="662940"/>
                </a:lnTo>
                <a:lnTo>
                  <a:pt x="331470" y="640080"/>
                </a:lnTo>
                <a:lnTo>
                  <a:pt x="320040" y="617220"/>
                </a:lnTo>
                <a:lnTo>
                  <a:pt x="320040" y="605790"/>
                </a:lnTo>
                <a:lnTo>
                  <a:pt x="320040" y="582930"/>
                </a:lnTo>
                <a:lnTo>
                  <a:pt x="320040" y="560070"/>
                </a:lnTo>
                <a:lnTo>
                  <a:pt x="320040" y="537210"/>
                </a:lnTo>
                <a:lnTo>
                  <a:pt x="320040" y="514350"/>
                </a:lnTo>
                <a:lnTo>
                  <a:pt x="320040" y="491490"/>
                </a:lnTo>
                <a:lnTo>
                  <a:pt x="308610" y="480060"/>
                </a:lnTo>
                <a:lnTo>
                  <a:pt x="308610" y="457200"/>
                </a:lnTo>
                <a:lnTo>
                  <a:pt x="308610" y="434340"/>
                </a:lnTo>
                <a:lnTo>
                  <a:pt x="308610" y="411480"/>
                </a:lnTo>
                <a:lnTo>
                  <a:pt x="308610" y="388620"/>
                </a:lnTo>
                <a:lnTo>
                  <a:pt x="308610" y="377190"/>
                </a:lnTo>
                <a:lnTo>
                  <a:pt x="297180" y="354330"/>
                </a:lnTo>
                <a:lnTo>
                  <a:pt x="297180" y="331470"/>
                </a:lnTo>
                <a:lnTo>
                  <a:pt x="297180" y="308610"/>
                </a:lnTo>
                <a:lnTo>
                  <a:pt x="297180" y="297180"/>
                </a:lnTo>
                <a:lnTo>
                  <a:pt x="297180" y="274320"/>
                </a:lnTo>
                <a:lnTo>
                  <a:pt x="285750" y="262890"/>
                </a:lnTo>
                <a:lnTo>
                  <a:pt x="285750" y="240030"/>
                </a:lnTo>
                <a:lnTo>
                  <a:pt x="285750" y="217170"/>
                </a:lnTo>
                <a:lnTo>
                  <a:pt x="274320" y="205740"/>
                </a:lnTo>
                <a:lnTo>
                  <a:pt x="274320" y="182880"/>
                </a:lnTo>
                <a:lnTo>
                  <a:pt x="274320" y="171450"/>
                </a:lnTo>
                <a:lnTo>
                  <a:pt x="274320" y="148590"/>
                </a:lnTo>
                <a:lnTo>
                  <a:pt x="262890" y="137160"/>
                </a:lnTo>
                <a:lnTo>
                  <a:pt x="262890" y="125730"/>
                </a:lnTo>
                <a:lnTo>
                  <a:pt x="262890" y="102870"/>
                </a:lnTo>
                <a:lnTo>
                  <a:pt x="251460" y="91440"/>
                </a:lnTo>
                <a:lnTo>
                  <a:pt x="251460" y="80010"/>
                </a:lnTo>
                <a:lnTo>
                  <a:pt x="251460" y="68580"/>
                </a:lnTo>
                <a:lnTo>
                  <a:pt x="240030" y="57150"/>
                </a:lnTo>
                <a:lnTo>
                  <a:pt x="240030" y="34290"/>
                </a:lnTo>
                <a:lnTo>
                  <a:pt x="228600" y="22860"/>
                </a:lnTo>
                <a:lnTo>
                  <a:pt x="228600" y="22860"/>
                </a:lnTo>
                <a:lnTo>
                  <a:pt x="228600" y="11430"/>
                </a:lnTo>
                <a:lnTo>
                  <a:pt x="217170" y="0"/>
                </a:lnTo>
                <a:lnTo>
                  <a:pt x="217170" y="0"/>
                </a:lnTo>
                <a:lnTo>
                  <a:pt x="205740" y="0"/>
                </a:lnTo>
                <a:lnTo>
                  <a:pt x="194310" y="0"/>
                </a:lnTo>
                <a:lnTo>
                  <a:pt x="194310" y="0"/>
                </a:lnTo>
                <a:lnTo>
                  <a:pt x="1943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89220" y="3383280"/>
            <a:ext cx="354331" cy="1680211"/>
          </a:xfrm>
          <a:custGeom>
            <a:avLst/>
            <a:gdLst/>
            <a:ahLst/>
            <a:cxnLst/>
            <a:rect l="0" t="0" r="0" b="0"/>
            <a:pathLst>
              <a:path w="354331" h="1680211">
                <a:moveTo>
                  <a:pt x="102870" y="0"/>
                </a:moveTo>
                <a:lnTo>
                  <a:pt x="102870" y="0"/>
                </a:lnTo>
                <a:lnTo>
                  <a:pt x="102870" y="11430"/>
                </a:lnTo>
                <a:lnTo>
                  <a:pt x="91440" y="22860"/>
                </a:lnTo>
                <a:lnTo>
                  <a:pt x="91440" y="45720"/>
                </a:lnTo>
                <a:lnTo>
                  <a:pt x="80010" y="45720"/>
                </a:lnTo>
                <a:lnTo>
                  <a:pt x="80010" y="57150"/>
                </a:lnTo>
                <a:lnTo>
                  <a:pt x="80010" y="68580"/>
                </a:lnTo>
                <a:lnTo>
                  <a:pt x="80010" y="80010"/>
                </a:lnTo>
                <a:lnTo>
                  <a:pt x="68580" y="91440"/>
                </a:lnTo>
                <a:lnTo>
                  <a:pt x="68580" y="114300"/>
                </a:lnTo>
                <a:lnTo>
                  <a:pt x="68580" y="125730"/>
                </a:lnTo>
                <a:lnTo>
                  <a:pt x="68580" y="137160"/>
                </a:lnTo>
                <a:lnTo>
                  <a:pt x="57150" y="148590"/>
                </a:lnTo>
                <a:lnTo>
                  <a:pt x="57150" y="160020"/>
                </a:lnTo>
                <a:lnTo>
                  <a:pt x="57150" y="171450"/>
                </a:lnTo>
                <a:lnTo>
                  <a:pt x="57150" y="194310"/>
                </a:lnTo>
                <a:lnTo>
                  <a:pt x="57150" y="205740"/>
                </a:lnTo>
                <a:lnTo>
                  <a:pt x="45720" y="217170"/>
                </a:lnTo>
                <a:lnTo>
                  <a:pt x="45720" y="228600"/>
                </a:lnTo>
                <a:lnTo>
                  <a:pt x="45720" y="251460"/>
                </a:lnTo>
                <a:lnTo>
                  <a:pt x="45720" y="262890"/>
                </a:lnTo>
                <a:lnTo>
                  <a:pt x="34290" y="285750"/>
                </a:lnTo>
                <a:lnTo>
                  <a:pt x="34290" y="308610"/>
                </a:lnTo>
                <a:lnTo>
                  <a:pt x="34290" y="320040"/>
                </a:lnTo>
                <a:lnTo>
                  <a:pt x="34290" y="342900"/>
                </a:lnTo>
                <a:lnTo>
                  <a:pt x="22860" y="365760"/>
                </a:lnTo>
                <a:lnTo>
                  <a:pt x="22860" y="388620"/>
                </a:lnTo>
                <a:lnTo>
                  <a:pt x="22860" y="400050"/>
                </a:lnTo>
                <a:lnTo>
                  <a:pt x="22860" y="422910"/>
                </a:lnTo>
                <a:lnTo>
                  <a:pt x="11430" y="445770"/>
                </a:lnTo>
                <a:lnTo>
                  <a:pt x="11430" y="468630"/>
                </a:lnTo>
                <a:lnTo>
                  <a:pt x="11430" y="491490"/>
                </a:lnTo>
                <a:lnTo>
                  <a:pt x="11430" y="502920"/>
                </a:lnTo>
                <a:lnTo>
                  <a:pt x="11430" y="525780"/>
                </a:lnTo>
                <a:lnTo>
                  <a:pt x="11430" y="548640"/>
                </a:lnTo>
                <a:lnTo>
                  <a:pt x="11430" y="571500"/>
                </a:lnTo>
                <a:lnTo>
                  <a:pt x="0" y="594360"/>
                </a:lnTo>
                <a:lnTo>
                  <a:pt x="0" y="605790"/>
                </a:lnTo>
                <a:lnTo>
                  <a:pt x="0" y="628650"/>
                </a:lnTo>
                <a:lnTo>
                  <a:pt x="0" y="651510"/>
                </a:lnTo>
                <a:lnTo>
                  <a:pt x="0" y="674370"/>
                </a:lnTo>
                <a:lnTo>
                  <a:pt x="0" y="685800"/>
                </a:lnTo>
                <a:lnTo>
                  <a:pt x="0" y="708660"/>
                </a:lnTo>
                <a:lnTo>
                  <a:pt x="0" y="731520"/>
                </a:lnTo>
                <a:lnTo>
                  <a:pt x="11430" y="754380"/>
                </a:lnTo>
                <a:lnTo>
                  <a:pt x="11430" y="765810"/>
                </a:lnTo>
                <a:lnTo>
                  <a:pt x="11430" y="788670"/>
                </a:lnTo>
                <a:lnTo>
                  <a:pt x="11430" y="811530"/>
                </a:lnTo>
                <a:lnTo>
                  <a:pt x="11430" y="834390"/>
                </a:lnTo>
                <a:lnTo>
                  <a:pt x="11430" y="845820"/>
                </a:lnTo>
                <a:lnTo>
                  <a:pt x="11430" y="868680"/>
                </a:lnTo>
                <a:lnTo>
                  <a:pt x="11430" y="891540"/>
                </a:lnTo>
                <a:lnTo>
                  <a:pt x="11430" y="914400"/>
                </a:lnTo>
                <a:lnTo>
                  <a:pt x="11430" y="937260"/>
                </a:lnTo>
                <a:lnTo>
                  <a:pt x="11430" y="960120"/>
                </a:lnTo>
                <a:lnTo>
                  <a:pt x="11430" y="971550"/>
                </a:lnTo>
                <a:lnTo>
                  <a:pt x="11430" y="994410"/>
                </a:lnTo>
                <a:lnTo>
                  <a:pt x="22860" y="1017270"/>
                </a:lnTo>
                <a:lnTo>
                  <a:pt x="22860" y="1028700"/>
                </a:lnTo>
                <a:lnTo>
                  <a:pt x="22860" y="1051560"/>
                </a:lnTo>
                <a:lnTo>
                  <a:pt x="22860" y="1074420"/>
                </a:lnTo>
                <a:lnTo>
                  <a:pt x="22860" y="1085850"/>
                </a:lnTo>
                <a:lnTo>
                  <a:pt x="22860" y="1108710"/>
                </a:lnTo>
                <a:lnTo>
                  <a:pt x="22860" y="1120140"/>
                </a:lnTo>
                <a:lnTo>
                  <a:pt x="22860" y="1143000"/>
                </a:lnTo>
                <a:lnTo>
                  <a:pt x="34290" y="1165860"/>
                </a:lnTo>
                <a:lnTo>
                  <a:pt x="34290" y="1177290"/>
                </a:lnTo>
                <a:lnTo>
                  <a:pt x="34290" y="1200150"/>
                </a:lnTo>
                <a:lnTo>
                  <a:pt x="34290" y="1223010"/>
                </a:lnTo>
                <a:lnTo>
                  <a:pt x="34290" y="1234440"/>
                </a:lnTo>
                <a:lnTo>
                  <a:pt x="34290" y="1257300"/>
                </a:lnTo>
                <a:lnTo>
                  <a:pt x="34290" y="1280160"/>
                </a:lnTo>
                <a:lnTo>
                  <a:pt x="34290" y="1291590"/>
                </a:lnTo>
                <a:lnTo>
                  <a:pt x="34290" y="1314450"/>
                </a:lnTo>
                <a:lnTo>
                  <a:pt x="45720" y="1337310"/>
                </a:lnTo>
                <a:lnTo>
                  <a:pt x="45720" y="1348740"/>
                </a:lnTo>
                <a:lnTo>
                  <a:pt x="45720" y="1371600"/>
                </a:lnTo>
                <a:lnTo>
                  <a:pt x="45720" y="1383030"/>
                </a:lnTo>
                <a:lnTo>
                  <a:pt x="45720" y="1405890"/>
                </a:lnTo>
                <a:lnTo>
                  <a:pt x="45720" y="1428750"/>
                </a:lnTo>
                <a:lnTo>
                  <a:pt x="45720" y="1440180"/>
                </a:lnTo>
                <a:lnTo>
                  <a:pt x="57150" y="1463040"/>
                </a:lnTo>
                <a:lnTo>
                  <a:pt x="57150" y="1485900"/>
                </a:lnTo>
                <a:lnTo>
                  <a:pt x="57150" y="1497330"/>
                </a:lnTo>
                <a:lnTo>
                  <a:pt x="68580" y="1520190"/>
                </a:lnTo>
                <a:lnTo>
                  <a:pt x="68580" y="1531620"/>
                </a:lnTo>
                <a:lnTo>
                  <a:pt x="68580" y="1554480"/>
                </a:lnTo>
                <a:lnTo>
                  <a:pt x="80010" y="1577340"/>
                </a:lnTo>
                <a:lnTo>
                  <a:pt x="80010" y="1588770"/>
                </a:lnTo>
                <a:lnTo>
                  <a:pt x="80010" y="1600200"/>
                </a:lnTo>
                <a:lnTo>
                  <a:pt x="91440" y="1611630"/>
                </a:lnTo>
                <a:lnTo>
                  <a:pt x="91440" y="1623060"/>
                </a:lnTo>
                <a:lnTo>
                  <a:pt x="102870" y="1634490"/>
                </a:lnTo>
                <a:lnTo>
                  <a:pt x="102870" y="1645920"/>
                </a:lnTo>
                <a:lnTo>
                  <a:pt x="102870" y="1657350"/>
                </a:lnTo>
                <a:lnTo>
                  <a:pt x="114300" y="1657350"/>
                </a:lnTo>
                <a:lnTo>
                  <a:pt x="114300" y="1668780"/>
                </a:lnTo>
                <a:lnTo>
                  <a:pt x="125730" y="1668780"/>
                </a:lnTo>
                <a:lnTo>
                  <a:pt x="137160" y="1668780"/>
                </a:lnTo>
                <a:lnTo>
                  <a:pt x="137160" y="1680210"/>
                </a:lnTo>
                <a:lnTo>
                  <a:pt x="148590" y="1680210"/>
                </a:lnTo>
                <a:lnTo>
                  <a:pt x="148590" y="1680210"/>
                </a:lnTo>
                <a:lnTo>
                  <a:pt x="160020" y="1680210"/>
                </a:lnTo>
                <a:lnTo>
                  <a:pt x="171450" y="1680210"/>
                </a:lnTo>
                <a:lnTo>
                  <a:pt x="171450" y="1680210"/>
                </a:lnTo>
                <a:lnTo>
                  <a:pt x="182880" y="1680210"/>
                </a:lnTo>
                <a:lnTo>
                  <a:pt x="194310" y="1680210"/>
                </a:lnTo>
                <a:lnTo>
                  <a:pt x="194310" y="1680210"/>
                </a:lnTo>
                <a:lnTo>
                  <a:pt x="205740" y="1668780"/>
                </a:lnTo>
                <a:lnTo>
                  <a:pt x="217170" y="1668780"/>
                </a:lnTo>
                <a:lnTo>
                  <a:pt x="217170" y="1668780"/>
                </a:lnTo>
                <a:lnTo>
                  <a:pt x="228600" y="1657350"/>
                </a:lnTo>
                <a:lnTo>
                  <a:pt x="240030" y="1657350"/>
                </a:lnTo>
                <a:lnTo>
                  <a:pt x="240030" y="1645920"/>
                </a:lnTo>
                <a:lnTo>
                  <a:pt x="251460" y="1645920"/>
                </a:lnTo>
                <a:lnTo>
                  <a:pt x="251460" y="1634490"/>
                </a:lnTo>
                <a:lnTo>
                  <a:pt x="262890" y="1623060"/>
                </a:lnTo>
                <a:lnTo>
                  <a:pt x="262890" y="1611630"/>
                </a:lnTo>
                <a:lnTo>
                  <a:pt x="274320" y="1588770"/>
                </a:lnTo>
                <a:lnTo>
                  <a:pt x="274320" y="1577340"/>
                </a:lnTo>
                <a:lnTo>
                  <a:pt x="285750" y="1565910"/>
                </a:lnTo>
                <a:lnTo>
                  <a:pt x="285750" y="1543050"/>
                </a:lnTo>
                <a:lnTo>
                  <a:pt x="297180" y="1520190"/>
                </a:lnTo>
                <a:lnTo>
                  <a:pt x="297180" y="1497330"/>
                </a:lnTo>
                <a:lnTo>
                  <a:pt x="297180" y="1485900"/>
                </a:lnTo>
                <a:lnTo>
                  <a:pt x="308610" y="1463040"/>
                </a:lnTo>
                <a:lnTo>
                  <a:pt x="308610" y="1440180"/>
                </a:lnTo>
                <a:lnTo>
                  <a:pt x="308610" y="1417320"/>
                </a:lnTo>
                <a:lnTo>
                  <a:pt x="320040" y="1394460"/>
                </a:lnTo>
                <a:lnTo>
                  <a:pt x="320040" y="1371600"/>
                </a:lnTo>
                <a:lnTo>
                  <a:pt x="320040" y="1348740"/>
                </a:lnTo>
                <a:lnTo>
                  <a:pt x="320040" y="1325880"/>
                </a:lnTo>
                <a:lnTo>
                  <a:pt x="331470" y="1303020"/>
                </a:lnTo>
                <a:lnTo>
                  <a:pt x="331470" y="1268730"/>
                </a:lnTo>
                <a:lnTo>
                  <a:pt x="331470" y="1245870"/>
                </a:lnTo>
                <a:lnTo>
                  <a:pt x="331470" y="1223010"/>
                </a:lnTo>
                <a:lnTo>
                  <a:pt x="331470" y="1188720"/>
                </a:lnTo>
                <a:lnTo>
                  <a:pt x="342900" y="1165860"/>
                </a:lnTo>
                <a:lnTo>
                  <a:pt x="342900" y="1131570"/>
                </a:lnTo>
                <a:lnTo>
                  <a:pt x="342900" y="1108710"/>
                </a:lnTo>
                <a:lnTo>
                  <a:pt x="342900" y="1074420"/>
                </a:lnTo>
                <a:lnTo>
                  <a:pt x="342900" y="1051560"/>
                </a:lnTo>
                <a:lnTo>
                  <a:pt x="342900" y="1017270"/>
                </a:lnTo>
                <a:lnTo>
                  <a:pt x="354330" y="994410"/>
                </a:lnTo>
                <a:lnTo>
                  <a:pt x="354330" y="960120"/>
                </a:lnTo>
                <a:lnTo>
                  <a:pt x="354330" y="925830"/>
                </a:lnTo>
                <a:lnTo>
                  <a:pt x="354330" y="902970"/>
                </a:lnTo>
                <a:lnTo>
                  <a:pt x="342900" y="868680"/>
                </a:lnTo>
                <a:lnTo>
                  <a:pt x="342900" y="845820"/>
                </a:lnTo>
                <a:lnTo>
                  <a:pt x="342900" y="822960"/>
                </a:lnTo>
                <a:lnTo>
                  <a:pt x="342900" y="788670"/>
                </a:lnTo>
                <a:lnTo>
                  <a:pt x="342900" y="765810"/>
                </a:lnTo>
                <a:lnTo>
                  <a:pt x="342900" y="742950"/>
                </a:lnTo>
                <a:lnTo>
                  <a:pt x="342900" y="708660"/>
                </a:lnTo>
                <a:lnTo>
                  <a:pt x="342900" y="685800"/>
                </a:lnTo>
                <a:lnTo>
                  <a:pt x="342900" y="662940"/>
                </a:lnTo>
                <a:lnTo>
                  <a:pt x="342900" y="628650"/>
                </a:lnTo>
                <a:lnTo>
                  <a:pt x="342900" y="605790"/>
                </a:lnTo>
                <a:lnTo>
                  <a:pt x="342900" y="571500"/>
                </a:lnTo>
                <a:lnTo>
                  <a:pt x="342900" y="548640"/>
                </a:lnTo>
                <a:lnTo>
                  <a:pt x="342900" y="525780"/>
                </a:lnTo>
                <a:lnTo>
                  <a:pt x="342900" y="491490"/>
                </a:lnTo>
                <a:lnTo>
                  <a:pt x="342900" y="468630"/>
                </a:lnTo>
                <a:lnTo>
                  <a:pt x="342900" y="445770"/>
                </a:lnTo>
                <a:lnTo>
                  <a:pt x="342900" y="411480"/>
                </a:lnTo>
                <a:lnTo>
                  <a:pt x="342900" y="388620"/>
                </a:lnTo>
                <a:lnTo>
                  <a:pt x="331470" y="365760"/>
                </a:lnTo>
                <a:lnTo>
                  <a:pt x="331470" y="331470"/>
                </a:lnTo>
                <a:lnTo>
                  <a:pt x="331470" y="308610"/>
                </a:lnTo>
                <a:lnTo>
                  <a:pt x="331470" y="285750"/>
                </a:lnTo>
                <a:lnTo>
                  <a:pt x="331470" y="262890"/>
                </a:lnTo>
                <a:lnTo>
                  <a:pt x="320040" y="240030"/>
                </a:lnTo>
                <a:lnTo>
                  <a:pt x="320040" y="217170"/>
                </a:lnTo>
                <a:lnTo>
                  <a:pt x="320040" y="194310"/>
                </a:lnTo>
                <a:lnTo>
                  <a:pt x="320040" y="171450"/>
                </a:lnTo>
                <a:lnTo>
                  <a:pt x="308610" y="148590"/>
                </a:lnTo>
                <a:lnTo>
                  <a:pt x="308610" y="125730"/>
                </a:lnTo>
                <a:lnTo>
                  <a:pt x="308610" y="102870"/>
                </a:lnTo>
                <a:lnTo>
                  <a:pt x="297180" y="91440"/>
                </a:lnTo>
                <a:lnTo>
                  <a:pt x="297180" y="68580"/>
                </a:lnTo>
                <a:lnTo>
                  <a:pt x="285750" y="57150"/>
                </a:lnTo>
                <a:lnTo>
                  <a:pt x="285750" y="45720"/>
                </a:lnTo>
                <a:lnTo>
                  <a:pt x="274320" y="22860"/>
                </a:lnTo>
                <a:lnTo>
                  <a:pt x="262890" y="22860"/>
                </a:lnTo>
                <a:lnTo>
                  <a:pt x="251460" y="11430"/>
                </a:lnTo>
                <a:lnTo>
                  <a:pt x="251460" y="0"/>
                </a:lnTo>
                <a:lnTo>
                  <a:pt x="240030" y="0"/>
                </a:lnTo>
                <a:lnTo>
                  <a:pt x="228600" y="0"/>
                </a:lnTo>
                <a:lnTo>
                  <a:pt x="217170" y="0"/>
                </a:lnTo>
                <a:lnTo>
                  <a:pt x="205740" y="0"/>
                </a:lnTo>
                <a:lnTo>
                  <a:pt x="194310" y="0"/>
                </a:lnTo>
                <a:lnTo>
                  <a:pt x="182880" y="11430"/>
                </a:lnTo>
                <a:lnTo>
                  <a:pt x="171450" y="22860"/>
                </a:lnTo>
                <a:lnTo>
                  <a:pt x="148590" y="34290"/>
                </a:lnTo>
                <a:lnTo>
                  <a:pt x="148590" y="342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86400" y="3406140"/>
            <a:ext cx="80011" cy="240031"/>
          </a:xfrm>
          <a:custGeom>
            <a:avLst/>
            <a:gdLst/>
            <a:ahLst/>
            <a:cxnLst/>
            <a:rect l="0" t="0" r="0" b="0"/>
            <a:pathLst>
              <a:path w="80011" h="240031">
                <a:moveTo>
                  <a:pt x="80010" y="0"/>
                </a:moveTo>
                <a:lnTo>
                  <a:pt x="80010" y="0"/>
                </a:lnTo>
                <a:lnTo>
                  <a:pt x="68580" y="11430"/>
                </a:lnTo>
                <a:lnTo>
                  <a:pt x="57150" y="22860"/>
                </a:lnTo>
                <a:lnTo>
                  <a:pt x="57150" y="34290"/>
                </a:lnTo>
                <a:lnTo>
                  <a:pt x="45720" y="45720"/>
                </a:lnTo>
                <a:lnTo>
                  <a:pt x="45720" y="57150"/>
                </a:lnTo>
                <a:lnTo>
                  <a:pt x="34290" y="80010"/>
                </a:lnTo>
                <a:lnTo>
                  <a:pt x="34290" y="91440"/>
                </a:lnTo>
                <a:lnTo>
                  <a:pt x="34290" y="114300"/>
                </a:lnTo>
                <a:lnTo>
                  <a:pt x="22860" y="137160"/>
                </a:lnTo>
                <a:lnTo>
                  <a:pt x="22860" y="160020"/>
                </a:lnTo>
                <a:lnTo>
                  <a:pt x="11430" y="182880"/>
                </a:lnTo>
                <a:lnTo>
                  <a:pt x="11430" y="205740"/>
                </a:lnTo>
                <a:lnTo>
                  <a:pt x="0" y="240030"/>
                </a:lnTo>
                <a:lnTo>
                  <a:pt x="0" y="240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63540" y="3383280"/>
            <a:ext cx="240031" cy="1725931"/>
          </a:xfrm>
          <a:custGeom>
            <a:avLst/>
            <a:gdLst/>
            <a:ahLst/>
            <a:cxnLst/>
            <a:rect l="0" t="0" r="0" b="0"/>
            <a:pathLst>
              <a:path w="240031" h="1725931">
                <a:moveTo>
                  <a:pt x="22860" y="354330"/>
                </a:moveTo>
                <a:lnTo>
                  <a:pt x="22860" y="377190"/>
                </a:lnTo>
                <a:lnTo>
                  <a:pt x="11430" y="411480"/>
                </a:lnTo>
                <a:lnTo>
                  <a:pt x="11430" y="445770"/>
                </a:lnTo>
                <a:lnTo>
                  <a:pt x="11430" y="468630"/>
                </a:lnTo>
                <a:lnTo>
                  <a:pt x="11430" y="502920"/>
                </a:lnTo>
                <a:lnTo>
                  <a:pt x="11430" y="537210"/>
                </a:lnTo>
                <a:lnTo>
                  <a:pt x="11430" y="560070"/>
                </a:lnTo>
                <a:lnTo>
                  <a:pt x="0" y="594360"/>
                </a:lnTo>
                <a:lnTo>
                  <a:pt x="0" y="617220"/>
                </a:lnTo>
                <a:lnTo>
                  <a:pt x="0" y="651510"/>
                </a:lnTo>
                <a:lnTo>
                  <a:pt x="0" y="674370"/>
                </a:lnTo>
                <a:lnTo>
                  <a:pt x="0" y="708660"/>
                </a:lnTo>
                <a:lnTo>
                  <a:pt x="0" y="731520"/>
                </a:lnTo>
                <a:lnTo>
                  <a:pt x="0" y="765810"/>
                </a:lnTo>
                <a:lnTo>
                  <a:pt x="0" y="788670"/>
                </a:lnTo>
                <a:lnTo>
                  <a:pt x="0" y="811530"/>
                </a:lnTo>
                <a:lnTo>
                  <a:pt x="0" y="845820"/>
                </a:lnTo>
                <a:lnTo>
                  <a:pt x="0" y="868680"/>
                </a:lnTo>
                <a:lnTo>
                  <a:pt x="0" y="902970"/>
                </a:lnTo>
                <a:lnTo>
                  <a:pt x="0" y="925830"/>
                </a:lnTo>
                <a:lnTo>
                  <a:pt x="0" y="948690"/>
                </a:lnTo>
                <a:lnTo>
                  <a:pt x="11430" y="982980"/>
                </a:lnTo>
                <a:lnTo>
                  <a:pt x="11430" y="1005840"/>
                </a:lnTo>
                <a:lnTo>
                  <a:pt x="11430" y="1040130"/>
                </a:lnTo>
                <a:lnTo>
                  <a:pt x="11430" y="1062990"/>
                </a:lnTo>
                <a:lnTo>
                  <a:pt x="11430" y="1085850"/>
                </a:lnTo>
                <a:lnTo>
                  <a:pt x="11430" y="1108710"/>
                </a:lnTo>
                <a:lnTo>
                  <a:pt x="11430" y="1131570"/>
                </a:lnTo>
                <a:lnTo>
                  <a:pt x="22860" y="1154430"/>
                </a:lnTo>
                <a:lnTo>
                  <a:pt x="22860" y="1188720"/>
                </a:lnTo>
                <a:lnTo>
                  <a:pt x="22860" y="1211580"/>
                </a:lnTo>
                <a:lnTo>
                  <a:pt x="22860" y="1234440"/>
                </a:lnTo>
                <a:lnTo>
                  <a:pt x="22860" y="1257300"/>
                </a:lnTo>
                <a:lnTo>
                  <a:pt x="22860" y="1280160"/>
                </a:lnTo>
                <a:lnTo>
                  <a:pt x="22860" y="1303020"/>
                </a:lnTo>
                <a:lnTo>
                  <a:pt x="22860" y="1325880"/>
                </a:lnTo>
                <a:lnTo>
                  <a:pt x="34290" y="1348740"/>
                </a:lnTo>
                <a:lnTo>
                  <a:pt x="34290" y="1371600"/>
                </a:lnTo>
                <a:lnTo>
                  <a:pt x="34290" y="1394460"/>
                </a:lnTo>
                <a:lnTo>
                  <a:pt x="34290" y="1417320"/>
                </a:lnTo>
                <a:lnTo>
                  <a:pt x="45720" y="1440180"/>
                </a:lnTo>
                <a:lnTo>
                  <a:pt x="45720" y="1463040"/>
                </a:lnTo>
                <a:lnTo>
                  <a:pt x="45720" y="1485900"/>
                </a:lnTo>
                <a:lnTo>
                  <a:pt x="45720" y="1508760"/>
                </a:lnTo>
                <a:lnTo>
                  <a:pt x="57150" y="1520190"/>
                </a:lnTo>
                <a:lnTo>
                  <a:pt x="57150" y="1543050"/>
                </a:lnTo>
                <a:lnTo>
                  <a:pt x="57150" y="1565910"/>
                </a:lnTo>
                <a:lnTo>
                  <a:pt x="68580" y="1577340"/>
                </a:lnTo>
                <a:lnTo>
                  <a:pt x="68580" y="1600200"/>
                </a:lnTo>
                <a:lnTo>
                  <a:pt x="68580" y="1611630"/>
                </a:lnTo>
                <a:lnTo>
                  <a:pt x="80010" y="1634490"/>
                </a:lnTo>
                <a:lnTo>
                  <a:pt x="80010" y="1645920"/>
                </a:lnTo>
                <a:lnTo>
                  <a:pt x="91440" y="1657350"/>
                </a:lnTo>
                <a:lnTo>
                  <a:pt x="91440" y="1668780"/>
                </a:lnTo>
                <a:lnTo>
                  <a:pt x="102870" y="1680210"/>
                </a:lnTo>
                <a:lnTo>
                  <a:pt x="102870" y="1691640"/>
                </a:lnTo>
                <a:lnTo>
                  <a:pt x="114300" y="1703070"/>
                </a:lnTo>
                <a:lnTo>
                  <a:pt x="114300" y="1703070"/>
                </a:lnTo>
                <a:lnTo>
                  <a:pt x="125730" y="1714500"/>
                </a:lnTo>
                <a:lnTo>
                  <a:pt x="125730" y="1714500"/>
                </a:lnTo>
                <a:lnTo>
                  <a:pt x="137160" y="1725930"/>
                </a:lnTo>
                <a:lnTo>
                  <a:pt x="137160" y="1725930"/>
                </a:lnTo>
                <a:lnTo>
                  <a:pt x="148590" y="1725930"/>
                </a:lnTo>
                <a:lnTo>
                  <a:pt x="148590" y="1725930"/>
                </a:lnTo>
                <a:lnTo>
                  <a:pt x="160020" y="1725930"/>
                </a:lnTo>
                <a:lnTo>
                  <a:pt x="160020" y="1725930"/>
                </a:lnTo>
                <a:lnTo>
                  <a:pt x="171450" y="1714500"/>
                </a:lnTo>
                <a:lnTo>
                  <a:pt x="171450" y="1714500"/>
                </a:lnTo>
                <a:lnTo>
                  <a:pt x="182880" y="1703070"/>
                </a:lnTo>
                <a:lnTo>
                  <a:pt x="182880" y="1703070"/>
                </a:lnTo>
                <a:lnTo>
                  <a:pt x="194310" y="1691640"/>
                </a:lnTo>
                <a:lnTo>
                  <a:pt x="194310" y="1680210"/>
                </a:lnTo>
                <a:lnTo>
                  <a:pt x="194310" y="1668780"/>
                </a:lnTo>
                <a:lnTo>
                  <a:pt x="205740" y="1657350"/>
                </a:lnTo>
                <a:lnTo>
                  <a:pt x="205740" y="1645920"/>
                </a:lnTo>
                <a:lnTo>
                  <a:pt x="205740" y="1623060"/>
                </a:lnTo>
                <a:lnTo>
                  <a:pt x="217170" y="1611630"/>
                </a:lnTo>
                <a:lnTo>
                  <a:pt x="217170" y="1588770"/>
                </a:lnTo>
                <a:lnTo>
                  <a:pt x="217170" y="1577340"/>
                </a:lnTo>
                <a:lnTo>
                  <a:pt x="217170" y="1554480"/>
                </a:lnTo>
                <a:lnTo>
                  <a:pt x="217170" y="1531620"/>
                </a:lnTo>
                <a:lnTo>
                  <a:pt x="228600" y="1508760"/>
                </a:lnTo>
                <a:lnTo>
                  <a:pt x="228600" y="1485900"/>
                </a:lnTo>
                <a:lnTo>
                  <a:pt x="228600" y="1463040"/>
                </a:lnTo>
                <a:lnTo>
                  <a:pt x="228600" y="1440180"/>
                </a:lnTo>
                <a:lnTo>
                  <a:pt x="228600" y="1417320"/>
                </a:lnTo>
                <a:lnTo>
                  <a:pt x="228600" y="1394460"/>
                </a:lnTo>
                <a:lnTo>
                  <a:pt x="228600" y="1371600"/>
                </a:lnTo>
                <a:lnTo>
                  <a:pt x="240030" y="1348740"/>
                </a:lnTo>
                <a:lnTo>
                  <a:pt x="240030" y="1314450"/>
                </a:lnTo>
                <a:lnTo>
                  <a:pt x="240030" y="1291590"/>
                </a:lnTo>
                <a:lnTo>
                  <a:pt x="240030" y="1257300"/>
                </a:lnTo>
                <a:lnTo>
                  <a:pt x="240030" y="1234440"/>
                </a:lnTo>
                <a:lnTo>
                  <a:pt x="240030" y="1211580"/>
                </a:lnTo>
                <a:lnTo>
                  <a:pt x="240030" y="1177290"/>
                </a:lnTo>
                <a:lnTo>
                  <a:pt x="240030" y="1154430"/>
                </a:lnTo>
                <a:lnTo>
                  <a:pt x="240030" y="1120140"/>
                </a:lnTo>
                <a:lnTo>
                  <a:pt x="240030" y="1085850"/>
                </a:lnTo>
                <a:lnTo>
                  <a:pt x="240030" y="1062990"/>
                </a:lnTo>
                <a:lnTo>
                  <a:pt x="240030" y="1028700"/>
                </a:lnTo>
                <a:lnTo>
                  <a:pt x="240030" y="1005840"/>
                </a:lnTo>
                <a:lnTo>
                  <a:pt x="240030" y="971550"/>
                </a:lnTo>
                <a:lnTo>
                  <a:pt x="240030" y="948690"/>
                </a:lnTo>
                <a:lnTo>
                  <a:pt x="240030" y="914400"/>
                </a:lnTo>
                <a:lnTo>
                  <a:pt x="240030" y="880110"/>
                </a:lnTo>
                <a:lnTo>
                  <a:pt x="240030" y="857250"/>
                </a:lnTo>
                <a:lnTo>
                  <a:pt x="240030" y="822960"/>
                </a:lnTo>
                <a:lnTo>
                  <a:pt x="240030" y="788670"/>
                </a:lnTo>
                <a:lnTo>
                  <a:pt x="228600" y="765810"/>
                </a:lnTo>
                <a:lnTo>
                  <a:pt x="228600" y="742950"/>
                </a:lnTo>
                <a:lnTo>
                  <a:pt x="228600" y="708660"/>
                </a:lnTo>
                <a:lnTo>
                  <a:pt x="228600" y="685800"/>
                </a:lnTo>
                <a:lnTo>
                  <a:pt x="228600" y="651510"/>
                </a:lnTo>
                <a:lnTo>
                  <a:pt x="228600" y="628650"/>
                </a:lnTo>
                <a:lnTo>
                  <a:pt x="228600" y="594360"/>
                </a:lnTo>
                <a:lnTo>
                  <a:pt x="228600" y="560070"/>
                </a:lnTo>
                <a:lnTo>
                  <a:pt x="217170" y="537210"/>
                </a:lnTo>
                <a:lnTo>
                  <a:pt x="217170" y="514350"/>
                </a:lnTo>
                <a:lnTo>
                  <a:pt x="217170" y="480060"/>
                </a:lnTo>
                <a:lnTo>
                  <a:pt x="217170" y="457200"/>
                </a:lnTo>
                <a:lnTo>
                  <a:pt x="217170" y="422910"/>
                </a:lnTo>
                <a:lnTo>
                  <a:pt x="217170" y="388620"/>
                </a:lnTo>
                <a:lnTo>
                  <a:pt x="205740" y="365760"/>
                </a:lnTo>
                <a:lnTo>
                  <a:pt x="205740" y="342900"/>
                </a:lnTo>
                <a:lnTo>
                  <a:pt x="205740" y="308610"/>
                </a:lnTo>
                <a:lnTo>
                  <a:pt x="205740" y="285750"/>
                </a:lnTo>
                <a:lnTo>
                  <a:pt x="205740" y="262890"/>
                </a:lnTo>
                <a:lnTo>
                  <a:pt x="205740" y="240030"/>
                </a:lnTo>
                <a:lnTo>
                  <a:pt x="205740" y="217170"/>
                </a:lnTo>
                <a:lnTo>
                  <a:pt x="205740" y="194310"/>
                </a:lnTo>
                <a:lnTo>
                  <a:pt x="194310" y="171450"/>
                </a:lnTo>
                <a:lnTo>
                  <a:pt x="194310" y="148590"/>
                </a:lnTo>
                <a:lnTo>
                  <a:pt x="194310" y="125730"/>
                </a:lnTo>
                <a:lnTo>
                  <a:pt x="182880" y="102870"/>
                </a:lnTo>
                <a:lnTo>
                  <a:pt x="182880" y="91440"/>
                </a:lnTo>
                <a:lnTo>
                  <a:pt x="182880" y="68580"/>
                </a:lnTo>
                <a:lnTo>
                  <a:pt x="171450" y="57150"/>
                </a:lnTo>
                <a:lnTo>
                  <a:pt x="171450" y="45720"/>
                </a:lnTo>
                <a:lnTo>
                  <a:pt x="160020" y="34290"/>
                </a:lnTo>
                <a:lnTo>
                  <a:pt x="160020" y="22860"/>
                </a:lnTo>
                <a:lnTo>
                  <a:pt x="148590" y="11430"/>
                </a:lnTo>
                <a:lnTo>
                  <a:pt x="148590" y="11430"/>
                </a:lnTo>
                <a:lnTo>
                  <a:pt x="137160" y="0"/>
                </a:lnTo>
                <a:lnTo>
                  <a:pt x="1371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680710" y="3383280"/>
            <a:ext cx="422911" cy="1645921"/>
          </a:xfrm>
          <a:custGeom>
            <a:avLst/>
            <a:gdLst/>
            <a:ahLst/>
            <a:cxnLst/>
            <a:rect l="0" t="0" r="0" b="0"/>
            <a:pathLst>
              <a:path w="422911" h="1645921">
                <a:moveTo>
                  <a:pt x="137160" y="0"/>
                </a:moveTo>
                <a:lnTo>
                  <a:pt x="125730" y="0"/>
                </a:lnTo>
                <a:lnTo>
                  <a:pt x="114300" y="11430"/>
                </a:lnTo>
                <a:lnTo>
                  <a:pt x="114300" y="22860"/>
                </a:lnTo>
                <a:lnTo>
                  <a:pt x="102870" y="22860"/>
                </a:lnTo>
                <a:lnTo>
                  <a:pt x="102870" y="34290"/>
                </a:lnTo>
                <a:lnTo>
                  <a:pt x="91440" y="45720"/>
                </a:lnTo>
                <a:lnTo>
                  <a:pt x="80010" y="57150"/>
                </a:lnTo>
                <a:lnTo>
                  <a:pt x="80010" y="80010"/>
                </a:lnTo>
                <a:lnTo>
                  <a:pt x="68580" y="91440"/>
                </a:lnTo>
                <a:lnTo>
                  <a:pt x="57150" y="114300"/>
                </a:lnTo>
                <a:lnTo>
                  <a:pt x="57150" y="125730"/>
                </a:lnTo>
                <a:lnTo>
                  <a:pt x="45720" y="148590"/>
                </a:lnTo>
                <a:lnTo>
                  <a:pt x="45720" y="160020"/>
                </a:lnTo>
                <a:lnTo>
                  <a:pt x="34290" y="182880"/>
                </a:lnTo>
                <a:lnTo>
                  <a:pt x="34290" y="205740"/>
                </a:lnTo>
                <a:lnTo>
                  <a:pt x="22860" y="228600"/>
                </a:lnTo>
                <a:lnTo>
                  <a:pt x="22860" y="251460"/>
                </a:lnTo>
                <a:lnTo>
                  <a:pt x="11430" y="274320"/>
                </a:lnTo>
                <a:lnTo>
                  <a:pt x="11430" y="297180"/>
                </a:lnTo>
                <a:lnTo>
                  <a:pt x="11430" y="320040"/>
                </a:lnTo>
                <a:lnTo>
                  <a:pt x="0" y="342900"/>
                </a:lnTo>
                <a:lnTo>
                  <a:pt x="0" y="365760"/>
                </a:lnTo>
                <a:lnTo>
                  <a:pt x="0" y="400050"/>
                </a:lnTo>
                <a:lnTo>
                  <a:pt x="0" y="422910"/>
                </a:lnTo>
                <a:lnTo>
                  <a:pt x="0" y="445770"/>
                </a:lnTo>
                <a:lnTo>
                  <a:pt x="0" y="480060"/>
                </a:lnTo>
                <a:lnTo>
                  <a:pt x="0" y="502920"/>
                </a:lnTo>
                <a:lnTo>
                  <a:pt x="0" y="537210"/>
                </a:lnTo>
                <a:lnTo>
                  <a:pt x="0" y="560070"/>
                </a:lnTo>
                <a:lnTo>
                  <a:pt x="0" y="594360"/>
                </a:lnTo>
                <a:lnTo>
                  <a:pt x="0" y="617220"/>
                </a:lnTo>
                <a:lnTo>
                  <a:pt x="0" y="651510"/>
                </a:lnTo>
                <a:lnTo>
                  <a:pt x="0" y="674370"/>
                </a:lnTo>
                <a:lnTo>
                  <a:pt x="0" y="708660"/>
                </a:lnTo>
                <a:lnTo>
                  <a:pt x="0" y="731520"/>
                </a:lnTo>
                <a:lnTo>
                  <a:pt x="0" y="754380"/>
                </a:lnTo>
                <a:lnTo>
                  <a:pt x="0" y="788670"/>
                </a:lnTo>
                <a:lnTo>
                  <a:pt x="0" y="822960"/>
                </a:lnTo>
                <a:lnTo>
                  <a:pt x="0" y="845820"/>
                </a:lnTo>
                <a:lnTo>
                  <a:pt x="0" y="880110"/>
                </a:lnTo>
                <a:lnTo>
                  <a:pt x="0" y="914400"/>
                </a:lnTo>
                <a:lnTo>
                  <a:pt x="11430" y="948690"/>
                </a:lnTo>
                <a:lnTo>
                  <a:pt x="11430" y="971550"/>
                </a:lnTo>
                <a:lnTo>
                  <a:pt x="11430" y="1005840"/>
                </a:lnTo>
                <a:lnTo>
                  <a:pt x="11430" y="1040130"/>
                </a:lnTo>
                <a:lnTo>
                  <a:pt x="11430" y="1074420"/>
                </a:lnTo>
                <a:lnTo>
                  <a:pt x="11430" y="1108710"/>
                </a:lnTo>
                <a:lnTo>
                  <a:pt x="22860" y="1143000"/>
                </a:lnTo>
                <a:lnTo>
                  <a:pt x="22860" y="1177290"/>
                </a:lnTo>
                <a:lnTo>
                  <a:pt x="22860" y="1200150"/>
                </a:lnTo>
                <a:lnTo>
                  <a:pt x="34290" y="1234440"/>
                </a:lnTo>
                <a:lnTo>
                  <a:pt x="34290" y="1257300"/>
                </a:lnTo>
                <a:lnTo>
                  <a:pt x="34290" y="1291590"/>
                </a:lnTo>
                <a:lnTo>
                  <a:pt x="34290" y="1325880"/>
                </a:lnTo>
                <a:lnTo>
                  <a:pt x="34290" y="1348740"/>
                </a:lnTo>
                <a:lnTo>
                  <a:pt x="45720" y="1371600"/>
                </a:lnTo>
                <a:lnTo>
                  <a:pt x="45720" y="1394460"/>
                </a:lnTo>
                <a:lnTo>
                  <a:pt x="45720" y="1417320"/>
                </a:lnTo>
                <a:lnTo>
                  <a:pt x="57150" y="1451610"/>
                </a:lnTo>
                <a:lnTo>
                  <a:pt x="57150" y="1474470"/>
                </a:lnTo>
                <a:lnTo>
                  <a:pt x="68580" y="1497330"/>
                </a:lnTo>
                <a:lnTo>
                  <a:pt x="68580" y="1508760"/>
                </a:lnTo>
                <a:lnTo>
                  <a:pt x="80010" y="1531620"/>
                </a:lnTo>
                <a:lnTo>
                  <a:pt x="80010" y="1554480"/>
                </a:lnTo>
                <a:lnTo>
                  <a:pt x="91440" y="1565910"/>
                </a:lnTo>
                <a:lnTo>
                  <a:pt x="91440" y="1577340"/>
                </a:lnTo>
                <a:lnTo>
                  <a:pt x="102870" y="1588770"/>
                </a:lnTo>
                <a:lnTo>
                  <a:pt x="102870" y="1611630"/>
                </a:lnTo>
                <a:lnTo>
                  <a:pt x="114300" y="1611630"/>
                </a:lnTo>
                <a:lnTo>
                  <a:pt x="125730" y="1623060"/>
                </a:lnTo>
                <a:lnTo>
                  <a:pt x="125730" y="1634490"/>
                </a:lnTo>
                <a:lnTo>
                  <a:pt x="137160" y="1634490"/>
                </a:lnTo>
                <a:lnTo>
                  <a:pt x="148590" y="1634490"/>
                </a:lnTo>
                <a:lnTo>
                  <a:pt x="148590" y="1645920"/>
                </a:lnTo>
                <a:lnTo>
                  <a:pt x="160020" y="1645920"/>
                </a:lnTo>
                <a:lnTo>
                  <a:pt x="171450" y="1645920"/>
                </a:lnTo>
                <a:lnTo>
                  <a:pt x="182880" y="1645920"/>
                </a:lnTo>
                <a:lnTo>
                  <a:pt x="182880" y="1634490"/>
                </a:lnTo>
                <a:lnTo>
                  <a:pt x="194310" y="1634490"/>
                </a:lnTo>
                <a:lnTo>
                  <a:pt x="205740" y="1623060"/>
                </a:lnTo>
                <a:lnTo>
                  <a:pt x="217170" y="1623060"/>
                </a:lnTo>
                <a:lnTo>
                  <a:pt x="228600" y="1611630"/>
                </a:lnTo>
                <a:lnTo>
                  <a:pt x="240030" y="1600200"/>
                </a:lnTo>
                <a:lnTo>
                  <a:pt x="240030" y="1588770"/>
                </a:lnTo>
                <a:lnTo>
                  <a:pt x="251460" y="1577340"/>
                </a:lnTo>
                <a:lnTo>
                  <a:pt x="262890" y="1554480"/>
                </a:lnTo>
                <a:lnTo>
                  <a:pt x="274320" y="1543050"/>
                </a:lnTo>
                <a:lnTo>
                  <a:pt x="285750" y="1520190"/>
                </a:lnTo>
                <a:lnTo>
                  <a:pt x="285750" y="1497330"/>
                </a:lnTo>
                <a:lnTo>
                  <a:pt x="297180" y="1474470"/>
                </a:lnTo>
                <a:lnTo>
                  <a:pt x="308610" y="1451610"/>
                </a:lnTo>
                <a:lnTo>
                  <a:pt x="320040" y="1428750"/>
                </a:lnTo>
                <a:lnTo>
                  <a:pt x="320040" y="1405890"/>
                </a:lnTo>
                <a:lnTo>
                  <a:pt x="331470" y="1383030"/>
                </a:lnTo>
                <a:lnTo>
                  <a:pt x="342900" y="1348740"/>
                </a:lnTo>
                <a:lnTo>
                  <a:pt x="342900" y="1325880"/>
                </a:lnTo>
                <a:lnTo>
                  <a:pt x="354330" y="1303020"/>
                </a:lnTo>
                <a:lnTo>
                  <a:pt x="365760" y="1268730"/>
                </a:lnTo>
                <a:lnTo>
                  <a:pt x="365760" y="1245870"/>
                </a:lnTo>
                <a:lnTo>
                  <a:pt x="377190" y="1211580"/>
                </a:lnTo>
                <a:lnTo>
                  <a:pt x="377190" y="1188720"/>
                </a:lnTo>
                <a:lnTo>
                  <a:pt x="388620" y="1154430"/>
                </a:lnTo>
                <a:lnTo>
                  <a:pt x="388620" y="1120140"/>
                </a:lnTo>
                <a:lnTo>
                  <a:pt x="400050" y="1085850"/>
                </a:lnTo>
                <a:lnTo>
                  <a:pt x="400050" y="1051560"/>
                </a:lnTo>
                <a:lnTo>
                  <a:pt x="411480" y="1017270"/>
                </a:lnTo>
                <a:lnTo>
                  <a:pt x="411480" y="982980"/>
                </a:lnTo>
                <a:lnTo>
                  <a:pt x="411480" y="948690"/>
                </a:lnTo>
                <a:lnTo>
                  <a:pt x="411480" y="914400"/>
                </a:lnTo>
                <a:lnTo>
                  <a:pt x="411480" y="868680"/>
                </a:lnTo>
                <a:lnTo>
                  <a:pt x="411480" y="834390"/>
                </a:lnTo>
                <a:lnTo>
                  <a:pt x="422910" y="800100"/>
                </a:lnTo>
                <a:lnTo>
                  <a:pt x="411480" y="765810"/>
                </a:lnTo>
                <a:lnTo>
                  <a:pt x="411480" y="731520"/>
                </a:lnTo>
                <a:lnTo>
                  <a:pt x="411480" y="697230"/>
                </a:lnTo>
                <a:lnTo>
                  <a:pt x="411480" y="662940"/>
                </a:lnTo>
                <a:lnTo>
                  <a:pt x="411480" y="628650"/>
                </a:lnTo>
                <a:lnTo>
                  <a:pt x="411480" y="594360"/>
                </a:lnTo>
                <a:lnTo>
                  <a:pt x="411480" y="560070"/>
                </a:lnTo>
                <a:lnTo>
                  <a:pt x="411480" y="525780"/>
                </a:lnTo>
                <a:lnTo>
                  <a:pt x="411480" y="491490"/>
                </a:lnTo>
                <a:lnTo>
                  <a:pt x="400050" y="457200"/>
                </a:lnTo>
                <a:lnTo>
                  <a:pt x="400050" y="422910"/>
                </a:lnTo>
                <a:lnTo>
                  <a:pt x="400050" y="388620"/>
                </a:lnTo>
                <a:lnTo>
                  <a:pt x="388620" y="365760"/>
                </a:lnTo>
                <a:lnTo>
                  <a:pt x="388620" y="331470"/>
                </a:lnTo>
                <a:lnTo>
                  <a:pt x="377190" y="308610"/>
                </a:lnTo>
                <a:lnTo>
                  <a:pt x="377190" y="274320"/>
                </a:lnTo>
                <a:lnTo>
                  <a:pt x="365760" y="251460"/>
                </a:lnTo>
                <a:lnTo>
                  <a:pt x="354330" y="217170"/>
                </a:lnTo>
                <a:lnTo>
                  <a:pt x="354330" y="194310"/>
                </a:lnTo>
                <a:lnTo>
                  <a:pt x="342900" y="171450"/>
                </a:lnTo>
                <a:lnTo>
                  <a:pt x="331470" y="148590"/>
                </a:lnTo>
                <a:lnTo>
                  <a:pt x="331470" y="125730"/>
                </a:lnTo>
                <a:lnTo>
                  <a:pt x="320040" y="102870"/>
                </a:lnTo>
                <a:lnTo>
                  <a:pt x="308610" y="80010"/>
                </a:lnTo>
                <a:lnTo>
                  <a:pt x="297180" y="68580"/>
                </a:lnTo>
                <a:lnTo>
                  <a:pt x="285750" y="45720"/>
                </a:lnTo>
                <a:lnTo>
                  <a:pt x="274320" y="34290"/>
                </a:lnTo>
                <a:lnTo>
                  <a:pt x="274320" y="22860"/>
                </a:lnTo>
                <a:lnTo>
                  <a:pt x="262890" y="11430"/>
                </a:lnTo>
                <a:lnTo>
                  <a:pt x="240030" y="11430"/>
                </a:lnTo>
                <a:lnTo>
                  <a:pt x="228600" y="0"/>
                </a:lnTo>
                <a:lnTo>
                  <a:pt x="217170" y="0"/>
                </a:lnTo>
                <a:lnTo>
                  <a:pt x="205740" y="0"/>
                </a:lnTo>
                <a:lnTo>
                  <a:pt x="194310" y="0"/>
                </a:lnTo>
                <a:lnTo>
                  <a:pt x="171450" y="11430"/>
                </a:lnTo>
                <a:lnTo>
                  <a:pt x="160020" y="22860"/>
                </a:lnTo>
                <a:lnTo>
                  <a:pt x="148590" y="34290"/>
                </a:lnTo>
                <a:lnTo>
                  <a:pt x="125730" y="45720"/>
                </a:lnTo>
                <a:lnTo>
                  <a:pt x="114300" y="57150"/>
                </a:lnTo>
                <a:lnTo>
                  <a:pt x="91440" y="80010"/>
                </a:lnTo>
                <a:lnTo>
                  <a:pt x="91440" y="800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 modelling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31" y="1935163"/>
            <a:ext cx="5887538" cy="4389437"/>
          </a:xfrm>
        </p:spPr>
      </p:pic>
      <p:sp>
        <p:nvSpPr>
          <p:cNvPr id="3" name="Freeform 2"/>
          <p:cNvSpPr/>
          <p:nvPr/>
        </p:nvSpPr>
        <p:spPr>
          <a:xfrm>
            <a:off x="4503420" y="1383030"/>
            <a:ext cx="22861" cy="434341"/>
          </a:xfrm>
          <a:custGeom>
            <a:avLst/>
            <a:gdLst/>
            <a:ahLst/>
            <a:cxnLst/>
            <a:rect l="0" t="0" r="0" b="0"/>
            <a:pathLst>
              <a:path w="22861" h="434341">
                <a:moveTo>
                  <a:pt x="11430" y="0"/>
                </a:moveTo>
                <a:lnTo>
                  <a:pt x="0" y="0"/>
                </a:lnTo>
                <a:lnTo>
                  <a:pt x="11430" y="11430"/>
                </a:lnTo>
                <a:lnTo>
                  <a:pt x="11430" y="11430"/>
                </a:lnTo>
                <a:lnTo>
                  <a:pt x="11430" y="22860"/>
                </a:lnTo>
                <a:lnTo>
                  <a:pt x="22860" y="34290"/>
                </a:lnTo>
                <a:lnTo>
                  <a:pt x="22860" y="45720"/>
                </a:lnTo>
                <a:lnTo>
                  <a:pt x="22860" y="68580"/>
                </a:lnTo>
                <a:lnTo>
                  <a:pt x="22860" y="80010"/>
                </a:lnTo>
                <a:lnTo>
                  <a:pt x="22860" y="102870"/>
                </a:lnTo>
                <a:lnTo>
                  <a:pt x="22860" y="114300"/>
                </a:lnTo>
                <a:lnTo>
                  <a:pt x="22860" y="148590"/>
                </a:lnTo>
                <a:lnTo>
                  <a:pt x="22860" y="171450"/>
                </a:lnTo>
                <a:lnTo>
                  <a:pt x="22860" y="194310"/>
                </a:lnTo>
                <a:lnTo>
                  <a:pt x="22860" y="217170"/>
                </a:lnTo>
                <a:lnTo>
                  <a:pt x="22860" y="240030"/>
                </a:lnTo>
                <a:lnTo>
                  <a:pt x="22860" y="274320"/>
                </a:lnTo>
                <a:lnTo>
                  <a:pt x="22860" y="297180"/>
                </a:lnTo>
                <a:lnTo>
                  <a:pt x="22860" y="320040"/>
                </a:lnTo>
                <a:lnTo>
                  <a:pt x="22860" y="342900"/>
                </a:lnTo>
                <a:lnTo>
                  <a:pt x="11430" y="354330"/>
                </a:lnTo>
                <a:lnTo>
                  <a:pt x="11430" y="377190"/>
                </a:lnTo>
                <a:lnTo>
                  <a:pt x="11430" y="388620"/>
                </a:lnTo>
                <a:lnTo>
                  <a:pt x="11430" y="411480"/>
                </a:lnTo>
                <a:lnTo>
                  <a:pt x="11430" y="422910"/>
                </a:lnTo>
                <a:lnTo>
                  <a:pt x="22860" y="422910"/>
                </a:lnTo>
                <a:lnTo>
                  <a:pt x="22860" y="434340"/>
                </a:lnTo>
                <a:lnTo>
                  <a:pt x="22860" y="434340"/>
                </a:lnTo>
                <a:lnTo>
                  <a:pt x="22860" y="434340"/>
                </a:lnTo>
                <a:lnTo>
                  <a:pt x="22860" y="434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91990" y="1291590"/>
            <a:ext cx="1783081" cy="480061"/>
          </a:xfrm>
          <a:custGeom>
            <a:avLst/>
            <a:gdLst/>
            <a:ahLst/>
            <a:cxnLst/>
            <a:rect l="0" t="0" r="0" b="0"/>
            <a:pathLst>
              <a:path w="1783081" h="480061">
                <a:moveTo>
                  <a:pt x="34290" y="68580"/>
                </a:moveTo>
                <a:lnTo>
                  <a:pt x="22860" y="68580"/>
                </a:lnTo>
                <a:lnTo>
                  <a:pt x="22860" y="68580"/>
                </a:lnTo>
                <a:lnTo>
                  <a:pt x="22860" y="68580"/>
                </a:lnTo>
                <a:lnTo>
                  <a:pt x="22860" y="57150"/>
                </a:lnTo>
                <a:lnTo>
                  <a:pt x="22860" y="57150"/>
                </a:lnTo>
                <a:lnTo>
                  <a:pt x="22860" y="57150"/>
                </a:lnTo>
                <a:lnTo>
                  <a:pt x="34290" y="57150"/>
                </a:lnTo>
                <a:lnTo>
                  <a:pt x="45720" y="57150"/>
                </a:lnTo>
                <a:lnTo>
                  <a:pt x="57150" y="45720"/>
                </a:lnTo>
                <a:lnTo>
                  <a:pt x="68580" y="45720"/>
                </a:lnTo>
                <a:lnTo>
                  <a:pt x="80010" y="45720"/>
                </a:lnTo>
                <a:lnTo>
                  <a:pt x="102870" y="45720"/>
                </a:lnTo>
                <a:lnTo>
                  <a:pt x="125730" y="45720"/>
                </a:lnTo>
                <a:lnTo>
                  <a:pt x="137160" y="34290"/>
                </a:lnTo>
                <a:lnTo>
                  <a:pt x="160020" y="34290"/>
                </a:lnTo>
                <a:lnTo>
                  <a:pt x="182880" y="34290"/>
                </a:lnTo>
                <a:lnTo>
                  <a:pt x="217170" y="22860"/>
                </a:lnTo>
                <a:lnTo>
                  <a:pt x="240030" y="22860"/>
                </a:lnTo>
                <a:lnTo>
                  <a:pt x="262890" y="22860"/>
                </a:lnTo>
                <a:lnTo>
                  <a:pt x="297180" y="22860"/>
                </a:lnTo>
                <a:lnTo>
                  <a:pt x="331470" y="11430"/>
                </a:lnTo>
                <a:lnTo>
                  <a:pt x="354330" y="11430"/>
                </a:lnTo>
                <a:lnTo>
                  <a:pt x="388620" y="11430"/>
                </a:lnTo>
                <a:lnTo>
                  <a:pt x="422910" y="11430"/>
                </a:lnTo>
                <a:lnTo>
                  <a:pt x="445770" y="11430"/>
                </a:lnTo>
                <a:lnTo>
                  <a:pt x="480060" y="11430"/>
                </a:lnTo>
                <a:lnTo>
                  <a:pt x="514350" y="0"/>
                </a:lnTo>
                <a:lnTo>
                  <a:pt x="548640" y="0"/>
                </a:lnTo>
                <a:lnTo>
                  <a:pt x="582930" y="0"/>
                </a:lnTo>
                <a:lnTo>
                  <a:pt x="628650" y="0"/>
                </a:lnTo>
                <a:lnTo>
                  <a:pt x="662940" y="0"/>
                </a:lnTo>
                <a:lnTo>
                  <a:pt x="697230" y="0"/>
                </a:lnTo>
                <a:lnTo>
                  <a:pt x="742950" y="0"/>
                </a:lnTo>
                <a:lnTo>
                  <a:pt x="777240" y="0"/>
                </a:lnTo>
                <a:lnTo>
                  <a:pt x="822960" y="0"/>
                </a:lnTo>
                <a:lnTo>
                  <a:pt x="857250" y="0"/>
                </a:lnTo>
                <a:lnTo>
                  <a:pt x="902970" y="0"/>
                </a:lnTo>
                <a:lnTo>
                  <a:pt x="937260" y="0"/>
                </a:lnTo>
                <a:lnTo>
                  <a:pt x="982980" y="0"/>
                </a:lnTo>
                <a:lnTo>
                  <a:pt x="1028700" y="0"/>
                </a:lnTo>
                <a:lnTo>
                  <a:pt x="1062990" y="0"/>
                </a:lnTo>
                <a:lnTo>
                  <a:pt x="1108710" y="0"/>
                </a:lnTo>
                <a:lnTo>
                  <a:pt x="1143000" y="0"/>
                </a:lnTo>
                <a:lnTo>
                  <a:pt x="1188720" y="0"/>
                </a:lnTo>
                <a:lnTo>
                  <a:pt x="1234440" y="0"/>
                </a:lnTo>
                <a:lnTo>
                  <a:pt x="1268730" y="0"/>
                </a:lnTo>
                <a:lnTo>
                  <a:pt x="1314450" y="0"/>
                </a:lnTo>
                <a:lnTo>
                  <a:pt x="1348740" y="0"/>
                </a:lnTo>
                <a:lnTo>
                  <a:pt x="1383030" y="0"/>
                </a:lnTo>
                <a:lnTo>
                  <a:pt x="1417320" y="0"/>
                </a:lnTo>
                <a:lnTo>
                  <a:pt x="1451610" y="0"/>
                </a:lnTo>
                <a:lnTo>
                  <a:pt x="1485900" y="0"/>
                </a:lnTo>
                <a:lnTo>
                  <a:pt x="1508760" y="0"/>
                </a:lnTo>
                <a:lnTo>
                  <a:pt x="1543050" y="0"/>
                </a:lnTo>
                <a:lnTo>
                  <a:pt x="1565910" y="0"/>
                </a:lnTo>
                <a:lnTo>
                  <a:pt x="1600200" y="0"/>
                </a:lnTo>
                <a:lnTo>
                  <a:pt x="1623060" y="11430"/>
                </a:lnTo>
                <a:lnTo>
                  <a:pt x="1645920" y="11430"/>
                </a:lnTo>
                <a:lnTo>
                  <a:pt x="1668780" y="11430"/>
                </a:lnTo>
                <a:lnTo>
                  <a:pt x="1691640" y="11430"/>
                </a:lnTo>
                <a:lnTo>
                  <a:pt x="1703070" y="11430"/>
                </a:lnTo>
                <a:lnTo>
                  <a:pt x="1714500" y="22860"/>
                </a:lnTo>
                <a:lnTo>
                  <a:pt x="1737360" y="22860"/>
                </a:lnTo>
                <a:lnTo>
                  <a:pt x="1748790" y="22860"/>
                </a:lnTo>
                <a:lnTo>
                  <a:pt x="1760220" y="22860"/>
                </a:lnTo>
                <a:lnTo>
                  <a:pt x="1760220" y="22860"/>
                </a:lnTo>
                <a:lnTo>
                  <a:pt x="1771650" y="22860"/>
                </a:lnTo>
                <a:lnTo>
                  <a:pt x="1771650" y="22860"/>
                </a:lnTo>
                <a:lnTo>
                  <a:pt x="1771650" y="22860"/>
                </a:lnTo>
                <a:lnTo>
                  <a:pt x="1783080" y="22860"/>
                </a:lnTo>
                <a:lnTo>
                  <a:pt x="1783080" y="22860"/>
                </a:lnTo>
                <a:lnTo>
                  <a:pt x="1783080" y="22860"/>
                </a:lnTo>
                <a:lnTo>
                  <a:pt x="1783080" y="22860"/>
                </a:lnTo>
                <a:lnTo>
                  <a:pt x="1783080" y="22860"/>
                </a:lnTo>
                <a:lnTo>
                  <a:pt x="1783080" y="22860"/>
                </a:lnTo>
                <a:lnTo>
                  <a:pt x="1783080" y="22860"/>
                </a:lnTo>
                <a:lnTo>
                  <a:pt x="1783080" y="22860"/>
                </a:lnTo>
                <a:lnTo>
                  <a:pt x="1783080" y="34290"/>
                </a:lnTo>
                <a:lnTo>
                  <a:pt x="1783080" y="34290"/>
                </a:lnTo>
                <a:lnTo>
                  <a:pt x="1783080" y="34290"/>
                </a:lnTo>
                <a:lnTo>
                  <a:pt x="1783080" y="34290"/>
                </a:lnTo>
                <a:lnTo>
                  <a:pt x="1783080" y="45720"/>
                </a:lnTo>
                <a:lnTo>
                  <a:pt x="1783080" y="45720"/>
                </a:lnTo>
                <a:lnTo>
                  <a:pt x="1783080" y="57150"/>
                </a:lnTo>
                <a:lnTo>
                  <a:pt x="1783080" y="68580"/>
                </a:lnTo>
                <a:lnTo>
                  <a:pt x="1783080" y="80010"/>
                </a:lnTo>
                <a:lnTo>
                  <a:pt x="1783080" y="91440"/>
                </a:lnTo>
                <a:lnTo>
                  <a:pt x="1771650" y="102870"/>
                </a:lnTo>
                <a:lnTo>
                  <a:pt x="1771650" y="125730"/>
                </a:lnTo>
                <a:lnTo>
                  <a:pt x="1771650" y="137160"/>
                </a:lnTo>
                <a:lnTo>
                  <a:pt x="1771650" y="160020"/>
                </a:lnTo>
                <a:lnTo>
                  <a:pt x="1760220" y="171450"/>
                </a:lnTo>
                <a:lnTo>
                  <a:pt x="1760220" y="194310"/>
                </a:lnTo>
                <a:lnTo>
                  <a:pt x="1760220" y="205740"/>
                </a:lnTo>
                <a:lnTo>
                  <a:pt x="1760220" y="228600"/>
                </a:lnTo>
                <a:lnTo>
                  <a:pt x="1748790" y="251460"/>
                </a:lnTo>
                <a:lnTo>
                  <a:pt x="1748790" y="274320"/>
                </a:lnTo>
                <a:lnTo>
                  <a:pt x="1748790" y="297180"/>
                </a:lnTo>
                <a:lnTo>
                  <a:pt x="1748790" y="308610"/>
                </a:lnTo>
                <a:lnTo>
                  <a:pt x="1748790" y="331470"/>
                </a:lnTo>
                <a:lnTo>
                  <a:pt x="1748790" y="354330"/>
                </a:lnTo>
                <a:lnTo>
                  <a:pt x="1748790" y="365760"/>
                </a:lnTo>
                <a:lnTo>
                  <a:pt x="1748790" y="388620"/>
                </a:lnTo>
                <a:lnTo>
                  <a:pt x="1748790" y="400050"/>
                </a:lnTo>
                <a:lnTo>
                  <a:pt x="1748790" y="411480"/>
                </a:lnTo>
                <a:lnTo>
                  <a:pt x="1748790" y="422910"/>
                </a:lnTo>
                <a:lnTo>
                  <a:pt x="1760220" y="434340"/>
                </a:lnTo>
                <a:lnTo>
                  <a:pt x="1760220" y="445770"/>
                </a:lnTo>
                <a:lnTo>
                  <a:pt x="1760220" y="445770"/>
                </a:lnTo>
                <a:lnTo>
                  <a:pt x="1760220" y="457200"/>
                </a:lnTo>
                <a:lnTo>
                  <a:pt x="1760220" y="457200"/>
                </a:lnTo>
                <a:lnTo>
                  <a:pt x="1748790" y="457200"/>
                </a:lnTo>
                <a:lnTo>
                  <a:pt x="1748790" y="457200"/>
                </a:lnTo>
                <a:lnTo>
                  <a:pt x="1748790" y="457200"/>
                </a:lnTo>
                <a:lnTo>
                  <a:pt x="1748790" y="457200"/>
                </a:lnTo>
                <a:lnTo>
                  <a:pt x="1748790" y="457200"/>
                </a:lnTo>
                <a:lnTo>
                  <a:pt x="1737360" y="457200"/>
                </a:lnTo>
                <a:lnTo>
                  <a:pt x="1737360" y="457200"/>
                </a:lnTo>
                <a:lnTo>
                  <a:pt x="1725930" y="457200"/>
                </a:lnTo>
                <a:lnTo>
                  <a:pt x="1714500" y="457200"/>
                </a:lnTo>
                <a:lnTo>
                  <a:pt x="1714500" y="457200"/>
                </a:lnTo>
                <a:lnTo>
                  <a:pt x="1703070" y="457200"/>
                </a:lnTo>
                <a:lnTo>
                  <a:pt x="1691640" y="457200"/>
                </a:lnTo>
                <a:lnTo>
                  <a:pt x="1680210" y="457200"/>
                </a:lnTo>
                <a:lnTo>
                  <a:pt x="1668780" y="457200"/>
                </a:lnTo>
                <a:lnTo>
                  <a:pt x="1657350" y="457200"/>
                </a:lnTo>
                <a:lnTo>
                  <a:pt x="1645920" y="457200"/>
                </a:lnTo>
                <a:lnTo>
                  <a:pt x="1634490" y="457200"/>
                </a:lnTo>
                <a:lnTo>
                  <a:pt x="1611630" y="457200"/>
                </a:lnTo>
                <a:lnTo>
                  <a:pt x="1600200" y="457200"/>
                </a:lnTo>
                <a:lnTo>
                  <a:pt x="1577340" y="457200"/>
                </a:lnTo>
                <a:lnTo>
                  <a:pt x="1565910" y="457200"/>
                </a:lnTo>
                <a:lnTo>
                  <a:pt x="1543050" y="457200"/>
                </a:lnTo>
                <a:lnTo>
                  <a:pt x="1520190" y="457200"/>
                </a:lnTo>
                <a:lnTo>
                  <a:pt x="1497330" y="457200"/>
                </a:lnTo>
                <a:lnTo>
                  <a:pt x="1474470" y="457200"/>
                </a:lnTo>
                <a:lnTo>
                  <a:pt x="1451610" y="457200"/>
                </a:lnTo>
                <a:lnTo>
                  <a:pt x="1428750" y="457200"/>
                </a:lnTo>
                <a:lnTo>
                  <a:pt x="1405890" y="457200"/>
                </a:lnTo>
                <a:lnTo>
                  <a:pt x="1383030" y="457200"/>
                </a:lnTo>
                <a:lnTo>
                  <a:pt x="1360170" y="457200"/>
                </a:lnTo>
                <a:lnTo>
                  <a:pt x="1325880" y="457200"/>
                </a:lnTo>
                <a:lnTo>
                  <a:pt x="1303020" y="457200"/>
                </a:lnTo>
                <a:lnTo>
                  <a:pt x="1268730" y="457200"/>
                </a:lnTo>
                <a:lnTo>
                  <a:pt x="1245870" y="457200"/>
                </a:lnTo>
                <a:lnTo>
                  <a:pt x="1211580" y="457200"/>
                </a:lnTo>
                <a:lnTo>
                  <a:pt x="1177290" y="468630"/>
                </a:lnTo>
                <a:lnTo>
                  <a:pt x="1154430" y="468630"/>
                </a:lnTo>
                <a:lnTo>
                  <a:pt x="1120140" y="468630"/>
                </a:lnTo>
                <a:lnTo>
                  <a:pt x="1085850" y="468630"/>
                </a:lnTo>
                <a:lnTo>
                  <a:pt x="1051560" y="468630"/>
                </a:lnTo>
                <a:lnTo>
                  <a:pt x="1028700" y="468630"/>
                </a:lnTo>
                <a:lnTo>
                  <a:pt x="994410" y="468630"/>
                </a:lnTo>
                <a:lnTo>
                  <a:pt x="960120" y="468630"/>
                </a:lnTo>
                <a:lnTo>
                  <a:pt x="925830" y="468630"/>
                </a:lnTo>
                <a:lnTo>
                  <a:pt x="891540" y="468630"/>
                </a:lnTo>
                <a:lnTo>
                  <a:pt x="868680" y="468630"/>
                </a:lnTo>
                <a:lnTo>
                  <a:pt x="834390" y="480060"/>
                </a:lnTo>
                <a:lnTo>
                  <a:pt x="800100" y="480060"/>
                </a:lnTo>
                <a:lnTo>
                  <a:pt x="765810" y="480060"/>
                </a:lnTo>
                <a:lnTo>
                  <a:pt x="742950" y="480060"/>
                </a:lnTo>
                <a:lnTo>
                  <a:pt x="708660" y="480060"/>
                </a:lnTo>
                <a:lnTo>
                  <a:pt x="674370" y="468630"/>
                </a:lnTo>
                <a:lnTo>
                  <a:pt x="651510" y="468630"/>
                </a:lnTo>
                <a:lnTo>
                  <a:pt x="617220" y="468630"/>
                </a:lnTo>
                <a:lnTo>
                  <a:pt x="594360" y="468630"/>
                </a:lnTo>
                <a:lnTo>
                  <a:pt x="560070" y="468630"/>
                </a:lnTo>
                <a:lnTo>
                  <a:pt x="537210" y="468630"/>
                </a:lnTo>
                <a:lnTo>
                  <a:pt x="502920" y="468630"/>
                </a:lnTo>
                <a:lnTo>
                  <a:pt x="480060" y="468630"/>
                </a:lnTo>
                <a:lnTo>
                  <a:pt x="457200" y="468630"/>
                </a:lnTo>
                <a:lnTo>
                  <a:pt x="422910" y="457200"/>
                </a:lnTo>
                <a:lnTo>
                  <a:pt x="400050" y="457200"/>
                </a:lnTo>
                <a:lnTo>
                  <a:pt x="377190" y="457200"/>
                </a:lnTo>
                <a:lnTo>
                  <a:pt x="354330" y="457200"/>
                </a:lnTo>
                <a:lnTo>
                  <a:pt x="331470" y="457200"/>
                </a:lnTo>
                <a:lnTo>
                  <a:pt x="297180" y="457200"/>
                </a:lnTo>
                <a:lnTo>
                  <a:pt x="274320" y="457200"/>
                </a:lnTo>
                <a:lnTo>
                  <a:pt x="251460" y="457200"/>
                </a:lnTo>
                <a:lnTo>
                  <a:pt x="228600" y="457200"/>
                </a:lnTo>
                <a:lnTo>
                  <a:pt x="205740" y="457200"/>
                </a:lnTo>
                <a:lnTo>
                  <a:pt x="182880" y="457200"/>
                </a:lnTo>
                <a:lnTo>
                  <a:pt x="160020" y="457200"/>
                </a:lnTo>
                <a:lnTo>
                  <a:pt x="137160" y="457200"/>
                </a:lnTo>
                <a:lnTo>
                  <a:pt x="114300" y="457200"/>
                </a:lnTo>
                <a:lnTo>
                  <a:pt x="91440" y="457200"/>
                </a:lnTo>
                <a:lnTo>
                  <a:pt x="80010" y="457200"/>
                </a:lnTo>
                <a:lnTo>
                  <a:pt x="57150" y="457200"/>
                </a:lnTo>
                <a:lnTo>
                  <a:pt x="34290" y="457200"/>
                </a:lnTo>
                <a:lnTo>
                  <a:pt x="22860" y="457200"/>
                </a:lnTo>
                <a:lnTo>
                  <a:pt x="0" y="457200"/>
                </a:lnTo>
                <a:lnTo>
                  <a:pt x="0" y="457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83430" y="1965960"/>
            <a:ext cx="34291" cy="434341"/>
          </a:xfrm>
          <a:custGeom>
            <a:avLst/>
            <a:gdLst/>
            <a:ahLst/>
            <a:cxnLst/>
            <a:rect l="0" t="0" r="0" b="0"/>
            <a:pathLst>
              <a:path w="34291" h="434341">
                <a:moveTo>
                  <a:pt x="114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1430" y="11430"/>
                </a:lnTo>
                <a:lnTo>
                  <a:pt x="11430" y="22860"/>
                </a:lnTo>
                <a:lnTo>
                  <a:pt x="11430" y="22860"/>
                </a:lnTo>
                <a:lnTo>
                  <a:pt x="11430" y="34290"/>
                </a:lnTo>
                <a:lnTo>
                  <a:pt x="22860" y="45720"/>
                </a:lnTo>
                <a:lnTo>
                  <a:pt x="22860" y="68580"/>
                </a:lnTo>
                <a:lnTo>
                  <a:pt x="22860" y="80010"/>
                </a:lnTo>
                <a:lnTo>
                  <a:pt x="22860" y="102870"/>
                </a:lnTo>
                <a:lnTo>
                  <a:pt x="34290" y="125730"/>
                </a:lnTo>
                <a:lnTo>
                  <a:pt x="34290" y="137160"/>
                </a:lnTo>
                <a:lnTo>
                  <a:pt x="34290" y="160020"/>
                </a:lnTo>
                <a:lnTo>
                  <a:pt x="34290" y="182880"/>
                </a:lnTo>
                <a:lnTo>
                  <a:pt x="34290" y="217170"/>
                </a:lnTo>
                <a:lnTo>
                  <a:pt x="34290" y="240030"/>
                </a:lnTo>
                <a:lnTo>
                  <a:pt x="34290" y="262890"/>
                </a:lnTo>
                <a:lnTo>
                  <a:pt x="34290" y="285750"/>
                </a:lnTo>
                <a:lnTo>
                  <a:pt x="34290" y="308610"/>
                </a:lnTo>
                <a:lnTo>
                  <a:pt x="34290" y="320040"/>
                </a:lnTo>
                <a:lnTo>
                  <a:pt x="34290" y="342900"/>
                </a:lnTo>
                <a:lnTo>
                  <a:pt x="34290" y="365760"/>
                </a:lnTo>
                <a:lnTo>
                  <a:pt x="34290" y="377190"/>
                </a:lnTo>
                <a:lnTo>
                  <a:pt x="34290" y="388620"/>
                </a:lnTo>
                <a:lnTo>
                  <a:pt x="34290" y="400050"/>
                </a:lnTo>
                <a:lnTo>
                  <a:pt x="34290" y="411480"/>
                </a:lnTo>
                <a:lnTo>
                  <a:pt x="34290" y="422910"/>
                </a:lnTo>
                <a:lnTo>
                  <a:pt x="34290" y="422910"/>
                </a:lnTo>
                <a:lnTo>
                  <a:pt x="34290" y="434340"/>
                </a:lnTo>
                <a:lnTo>
                  <a:pt x="34290" y="434340"/>
                </a:lnTo>
                <a:lnTo>
                  <a:pt x="34290" y="434340"/>
                </a:lnTo>
                <a:lnTo>
                  <a:pt x="34290" y="434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17720" y="1943100"/>
            <a:ext cx="1714501" cy="480061"/>
          </a:xfrm>
          <a:custGeom>
            <a:avLst/>
            <a:gdLst/>
            <a:ahLst/>
            <a:cxnLst/>
            <a:rect l="0" t="0" r="0" b="0"/>
            <a:pathLst>
              <a:path w="1714501" h="480061">
                <a:moveTo>
                  <a:pt x="0" y="22860"/>
                </a:moveTo>
                <a:lnTo>
                  <a:pt x="0" y="22860"/>
                </a:lnTo>
                <a:lnTo>
                  <a:pt x="0" y="22860"/>
                </a:lnTo>
                <a:lnTo>
                  <a:pt x="11430" y="11430"/>
                </a:lnTo>
                <a:lnTo>
                  <a:pt x="22860" y="11430"/>
                </a:lnTo>
                <a:lnTo>
                  <a:pt x="45720" y="11430"/>
                </a:lnTo>
                <a:lnTo>
                  <a:pt x="57150" y="11430"/>
                </a:lnTo>
                <a:lnTo>
                  <a:pt x="68580" y="0"/>
                </a:lnTo>
                <a:lnTo>
                  <a:pt x="91440" y="0"/>
                </a:lnTo>
                <a:lnTo>
                  <a:pt x="114300" y="0"/>
                </a:lnTo>
                <a:lnTo>
                  <a:pt x="125730" y="0"/>
                </a:lnTo>
                <a:lnTo>
                  <a:pt x="148590" y="0"/>
                </a:lnTo>
                <a:lnTo>
                  <a:pt x="171450" y="0"/>
                </a:lnTo>
                <a:lnTo>
                  <a:pt x="194310" y="0"/>
                </a:lnTo>
                <a:lnTo>
                  <a:pt x="228600" y="0"/>
                </a:lnTo>
                <a:lnTo>
                  <a:pt x="251460" y="0"/>
                </a:lnTo>
                <a:lnTo>
                  <a:pt x="285750" y="0"/>
                </a:lnTo>
                <a:lnTo>
                  <a:pt x="308610" y="0"/>
                </a:lnTo>
                <a:lnTo>
                  <a:pt x="342900" y="0"/>
                </a:lnTo>
                <a:lnTo>
                  <a:pt x="365760" y="0"/>
                </a:lnTo>
                <a:lnTo>
                  <a:pt x="400050" y="0"/>
                </a:lnTo>
                <a:lnTo>
                  <a:pt x="434340" y="0"/>
                </a:lnTo>
                <a:lnTo>
                  <a:pt x="468630" y="0"/>
                </a:lnTo>
                <a:lnTo>
                  <a:pt x="502920" y="0"/>
                </a:lnTo>
                <a:lnTo>
                  <a:pt x="537210" y="0"/>
                </a:lnTo>
                <a:lnTo>
                  <a:pt x="582930" y="0"/>
                </a:lnTo>
                <a:lnTo>
                  <a:pt x="617220" y="0"/>
                </a:lnTo>
                <a:lnTo>
                  <a:pt x="651510" y="0"/>
                </a:lnTo>
                <a:lnTo>
                  <a:pt x="697230" y="0"/>
                </a:lnTo>
                <a:lnTo>
                  <a:pt x="731520" y="0"/>
                </a:lnTo>
                <a:lnTo>
                  <a:pt x="765810" y="0"/>
                </a:lnTo>
                <a:lnTo>
                  <a:pt x="811530" y="0"/>
                </a:lnTo>
                <a:lnTo>
                  <a:pt x="845820" y="0"/>
                </a:lnTo>
                <a:lnTo>
                  <a:pt x="880110" y="0"/>
                </a:lnTo>
                <a:lnTo>
                  <a:pt x="925830" y="0"/>
                </a:lnTo>
                <a:lnTo>
                  <a:pt x="960120" y="0"/>
                </a:lnTo>
                <a:lnTo>
                  <a:pt x="1005840" y="0"/>
                </a:lnTo>
                <a:lnTo>
                  <a:pt x="1040130" y="0"/>
                </a:lnTo>
                <a:lnTo>
                  <a:pt x="1085850" y="0"/>
                </a:lnTo>
                <a:lnTo>
                  <a:pt x="1120140" y="0"/>
                </a:lnTo>
                <a:lnTo>
                  <a:pt x="1165860" y="0"/>
                </a:lnTo>
                <a:lnTo>
                  <a:pt x="1200150" y="0"/>
                </a:lnTo>
                <a:lnTo>
                  <a:pt x="1234440" y="0"/>
                </a:lnTo>
                <a:lnTo>
                  <a:pt x="1268730" y="0"/>
                </a:lnTo>
                <a:lnTo>
                  <a:pt x="1303020" y="0"/>
                </a:lnTo>
                <a:lnTo>
                  <a:pt x="1337310" y="0"/>
                </a:lnTo>
                <a:lnTo>
                  <a:pt x="1371600" y="0"/>
                </a:lnTo>
                <a:lnTo>
                  <a:pt x="1405890" y="0"/>
                </a:lnTo>
                <a:lnTo>
                  <a:pt x="1428750" y="0"/>
                </a:lnTo>
                <a:lnTo>
                  <a:pt x="1463040" y="0"/>
                </a:lnTo>
                <a:lnTo>
                  <a:pt x="1485900" y="0"/>
                </a:lnTo>
                <a:lnTo>
                  <a:pt x="1508760" y="0"/>
                </a:lnTo>
                <a:lnTo>
                  <a:pt x="1543050" y="0"/>
                </a:lnTo>
                <a:lnTo>
                  <a:pt x="1565910" y="11430"/>
                </a:lnTo>
                <a:lnTo>
                  <a:pt x="1588770" y="11430"/>
                </a:lnTo>
                <a:lnTo>
                  <a:pt x="1611630" y="11430"/>
                </a:lnTo>
                <a:lnTo>
                  <a:pt x="1623060" y="11430"/>
                </a:lnTo>
                <a:lnTo>
                  <a:pt x="1645920" y="11430"/>
                </a:lnTo>
                <a:lnTo>
                  <a:pt x="1657350" y="11430"/>
                </a:lnTo>
                <a:lnTo>
                  <a:pt x="1668780" y="11430"/>
                </a:lnTo>
                <a:lnTo>
                  <a:pt x="1680210" y="11430"/>
                </a:lnTo>
                <a:lnTo>
                  <a:pt x="1691640" y="11430"/>
                </a:lnTo>
                <a:lnTo>
                  <a:pt x="1703070" y="11430"/>
                </a:lnTo>
                <a:lnTo>
                  <a:pt x="1703070" y="22860"/>
                </a:lnTo>
                <a:lnTo>
                  <a:pt x="170307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22860"/>
                </a:lnTo>
                <a:lnTo>
                  <a:pt x="1714500" y="34290"/>
                </a:lnTo>
                <a:lnTo>
                  <a:pt x="1714500" y="34290"/>
                </a:lnTo>
                <a:lnTo>
                  <a:pt x="1714500" y="45720"/>
                </a:lnTo>
                <a:lnTo>
                  <a:pt x="1714500" y="57150"/>
                </a:lnTo>
                <a:lnTo>
                  <a:pt x="1714500" y="57150"/>
                </a:lnTo>
                <a:lnTo>
                  <a:pt x="1703070" y="68580"/>
                </a:lnTo>
                <a:lnTo>
                  <a:pt x="1703070" y="80010"/>
                </a:lnTo>
                <a:lnTo>
                  <a:pt x="1703070" y="91440"/>
                </a:lnTo>
                <a:lnTo>
                  <a:pt x="1691640" y="114300"/>
                </a:lnTo>
                <a:lnTo>
                  <a:pt x="1691640" y="125730"/>
                </a:lnTo>
                <a:lnTo>
                  <a:pt x="1680210" y="148590"/>
                </a:lnTo>
                <a:lnTo>
                  <a:pt x="1680210" y="160020"/>
                </a:lnTo>
                <a:lnTo>
                  <a:pt x="1680210" y="182880"/>
                </a:lnTo>
                <a:lnTo>
                  <a:pt x="1668780" y="205740"/>
                </a:lnTo>
                <a:lnTo>
                  <a:pt x="1668780" y="228600"/>
                </a:lnTo>
                <a:lnTo>
                  <a:pt x="1668780" y="251460"/>
                </a:lnTo>
                <a:lnTo>
                  <a:pt x="1668780" y="262890"/>
                </a:lnTo>
                <a:lnTo>
                  <a:pt x="1657350" y="285750"/>
                </a:lnTo>
                <a:lnTo>
                  <a:pt x="1657350" y="308610"/>
                </a:lnTo>
                <a:lnTo>
                  <a:pt x="1657350" y="320040"/>
                </a:lnTo>
                <a:lnTo>
                  <a:pt x="1657350" y="342900"/>
                </a:lnTo>
                <a:lnTo>
                  <a:pt x="1657350" y="354330"/>
                </a:lnTo>
                <a:lnTo>
                  <a:pt x="1657350" y="377190"/>
                </a:lnTo>
                <a:lnTo>
                  <a:pt x="1657350" y="388620"/>
                </a:lnTo>
                <a:lnTo>
                  <a:pt x="1657350" y="400050"/>
                </a:lnTo>
                <a:lnTo>
                  <a:pt x="1645920" y="411480"/>
                </a:lnTo>
                <a:lnTo>
                  <a:pt x="1645920" y="422910"/>
                </a:lnTo>
                <a:lnTo>
                  <a:pt x="1645920" y="434340"/>
                </a:lnTo>
                <a:lnTo>
                  <a:pt x="1645920" y="434340"/>
                </a:lnTo>
                <a:lnTo>
                  <a:pt x="1645920" y="445770"/>
                </a:lnTo>
                <a:lnTo>
                  <a:pt x="1645920" y="445770"/>
                </a:lnTo>
                <a:lnTo>
                  <a:pt x="1645920" y="445770"/>
                </a:lnTo>
                <a:lnTo>
                  <a:pt x="1645920" y="457200"/>
                </a:lnTo>
                <a:lnTo>
                  <a:pt x="1634490" y="457200"/>
                </a:lnTo>
                <a:lnTo>
                  <a:pt x="1634490" y="457200"/>
                </a:lnTo>
                <a:lnTo>
                  <a:pt x="1634490" y="457200"/>
                </a:lnTo>
                <a:lnTo>
                  <a:pt x="1623060" y="457200"/>
                </a:lnTo>
                <a:lnTo>
                  <a:pt x="1611630" y="457200"/>
                </a:lnTo>
                <a:lnTo>
                  <a:pt x="1600200" y="457200"/>
                </a:lnTo>
                <a:lnTo>
                  <a:pt x="1588770" y="445770"/>
                </a:lnTo>
                <a:lnTo>
                  <a:pt x="1577340" y="445770"/>
                </a:lnTo>
                <a:lnTo>
                  <a:pt x="1565910" y="445770"/>
                </a:lnTo>
                <a:lnTo>
                  <a:pt x="1554480" y="445770"/>
                </a:lnTo>
                <a:lnTo>
                  <a:pt x="1531620" y="445770"/>
                </a:lnTo>
                <a:lnTo>
                  <a:pt x="1520190" y="445770"/>
                </a:lnTo>
                <a:lnTo>
                  <a:pt x="1497330" y="445770"/>
                </a:lnTo>
                <a:lnTo>
                  <a:pt x="1474470" y="445770"/>
                </a:lnTo>
                <a:lnTo>
                  <a:pt x="1451610" y="445770"/>
                </a:lnTo>
                <a:lnTo>
                  <a:pt x="1428750" y="445770"/>
                </a:lnTo>
                <a:lnTo>
                  <a:pt x="1405890" y="445770"/>
                </a:lnTo>
                <a:lnTo>
                  <a:pt x="1383030" y="445770"/>
                </a:lnTo>
                <a:lnTo>
                  <a:pt x="1360170" y="445770"/>
                </a:lnTo>
                <a:lnTo>
                  <a:pt x="1325880" y="445770"/>
                </a:lnTo>
                <a:lnTo>
                  <a:pt x="1303020" y="445770"/>
                </a:lnTo>
                <a:lnTo>
                  <a:pt x="1268730" y="445770"/>
                </a:lnTo>
                <a:lnTo>
                  <a:pt x="1245870" y="445770"/>
                </a:lnTo>
                <a:lnTo>
                  <a:pt x="1211580" y="445770"/>
                </a:lnTo>
                <a:lnTo>
                  <a:pt x="1177290" y="445770"/>
                </a:lnTo>
                <a:lnTo>
                  <a:pt x="1143000" y="445770"/>
                </a:lnTo>
                <a:lnTo>
                  <a:pt x="1120140" y="445770"/>
                </a:lnTo>
                <a:lnTo>
                  <a:pt x="1085850" y="445770"/>
                </a:lnTo>
                <a:lnTo>
                  <a:pt x="1051560" y="445770"/>
                </a:lnTo>
                <a:lnTo>
                  <a:pt x="1017270" y="445770"/>
                </a:lnTo>
                <a:lnTo>
                  <a:pt x="982980" y="445770"/>
                </a:lnTo>
                <a:lnTo>
                  <a:pt x="948690" y="445770"/>
                </a:lnTo>
                <a:lnTo>
                  <a:pt x="914400" y="445770"/>
                </a:lnTo>
                <a:lnTo>
                  <a:pt x="880110" y="445770"/>
                </a:lnTo>
                <a:lnTo>
                  <a:pt x="845820" y="445770"/>
                </a:lnTo>
                <a:lnTo>
                  <a:pt x="811530" y="457200"/>
                </a:lnTo>
                <a:lnTo>
                  <a:pt x="777240" y="457200"/>
                </a:lnTo>
                <a:lnTo>
                  <a:pt x="742950" y="457200"/>
                </a:lnTo>
                <a:lnTo>
                  <a:pt x="708660" y="457200"/>
                </a:lnTo>
                <a:lnTo>
                  <a:pt x="674370" y="457200"/>
                </a:lnTo>
                <a:lnTo>
                  <a:pt x="640080" y="457200"/>
                </a:lnTo>
                <a:lnTo>
                  <a:pt x="605790" y="457200"/>
                </a:lnTo>
                <a:lnTo>
                  <a:pt x="571500" y="468630"/>
                </a:lnTo>
                <a:lnTo>
                  <a:pt x="548640" y="468630"/>
                </a:lnTo>
                <a:lnTo>
                  <a:pt x="514350" y="468630"/>
                </a:lnTo>
                <a:lnTo>
                  <a:pt x="480060" y="468630"/>
                </a:lnTo>
                <a:lnTo>
                  <a:pt x="457200" y="468630"/>
                </a:lnTo>
                <a:lnTo>
                  <a:pt x="422910" y="468630"/>
                </a:lnTo>
                <a:lnTo>
                  <a:pt x="400050" y="468630"/>
                </a:lnTo>
                <a:lnTo>
                  <a:pt x="365760" y="468630"/>
                </a:lnTo>
                <a:lnTo>
                  <a:pt x="331470" y="480060"/>
                </a:lnTo>
                <a:lnTo>
                  <a:pt x="308610" y="480060"/>
                </a:lnTo>
                <a:lnTo>
                  <a:pt x="285750" y="480060"/>
                </a:lnTo>
                <a:lnTo>
                  <a:pt x="262890" y="480060"/>
                </a:lnTo>
                <a:lnTo>
                  <a:pt x="228600" y="480060"/>
                </a:lnTo>
                <a:lnTo>
                  <a:pt x="205740" y="480060"/>
                </a:lnTo>
                <a:lnTo>
                  <a:pt x="182880" y="468630"/>
                </a:lnTo>
                <a:lnTo>
                  <a:pt x="160020" y="468630"/>
                </a:lnTo>
                <a:lnTo>
                  <a:pt x="148590" y="468630"/>
                </a:lnTo>
                <a:lnTo>
                  <a:pt x="125730" y="468630"/>
                </a:lnTo>
                <a:lnTo>
                  <a:pt x="102870" y="468630"/>
                </a:lnTo>
                <a:lnTo>
                  <a:pt x="91440" y="468630"/>
                </a:lnTo>
                <a:lnTo>
                  <a:pt x="68580" y="468630"/>
                </a:lnTo>
                <a:lnTo>
                  <a:pt x="45720" y="468630"/>
                </a:lnTo>
                <a:lnTo>
                  <a:pt x="34290" y="468630"/>
                </a:lnTo>
                <a:lnTo>
                  <a:pt x="22860" y="468630"/>
                </a:lnTo>
                <a:lnTo>
                  <a:pt x="0" y="468630"/>
                </a:lnTo>
                <a:lnTo>
                  <a:pt x="0" y="468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546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Maths Sessions for Parents/Carers</vt:lpstr>
      <vt:lpstr>Aims of the Session</vt:lpstr>
      <vt:lpstr>Maths at school…</vt:lpstr>
      <vt:lpstr>Growth Mindset</vt:lpstr>
      <vt:lpstr>CPA – Bruner 1966.</vt:lpstr>
      <vt:lpstr>PowerPoint Presentation</vt:lpstr>
      <vt:lpstr>CPA </vt:lpstr>
      <vt:lpstr>Arrays</vt:lpstr>
      <vt:lpstr>Bar modelling</vt:lpstr>
      <vt:lpstr>CPA </vt:lpstr>
      <vt:lpstr>Around since the 1960s!</vt:lpstr>
      <vt:lpstr>Maths Mastery </vt:lpstr>
      <vt:lpstr>Written Methods</vt:lpstr>
      <vt:lpstr>Multiplication and Division</vt:lpstr>
      <vt:lpstr>How can you help?</vt:lpstr>
      <vt:lpstr>Questions…</vt:lpstr>
    </vt:vector>
  </TitlesOfParts>
  <Company>The Thomas Willingale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Sessions for Parents/Carers</dc:title>
  <dc:creator>Mrs A Holland</dc:creator>
  <cp:lastModifiedBy>Mrs A Holland</cp:lastModifiedBy>
  <cp:revision>24</cp:revision>
  <cp:lastPrinted>2017-04-25T12:05:28Z</cp:lastPrinted>
  <dcterms:created xsi:type="dcterms:W3CDTF">2017-04-20T19:07:54Z</dcterms:created>
  <dcterms:modified xsi:type="dcterms:W3CDTF">2017-04-26T14:40:46Z</dcterms:modified>
</cp:coreProperties>
</file>